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9" r:id="rId2"/>
    <p:sldMasterId id="2147483711" r:id="rId3"/>
    <p:sldMasterId id="2147483728" r:id="rId4"/>
    <p:sldMasterId id="2147483746" r:id="rId5"/>
  </p:sldMasterIdLst>
  <p:notesMasterIdLst>
    <p:notesMasterId r:id="rId61"/>
  </p:notesMasterIdLst>
  <p:sldIdLst>
    <p:sldId id="405" r:id="rId6"/>
    <p:sldId id="496" r:id="rId7"/>
    <p:sldId id="498" r:id="rId8"/>
    <p:sldId id="265" r:id="rId9"/>
    <p:sldId id="266" r:id="rId10"/>
    <p:sldId id="267" r:id="rId11"/>
    <p:sldId id="268" r:id="rId12"/>
    <p:sldId id="1880" r:id="rId13"/>
    <p:sldId id="1881" r:id="rId14"/>
    <p:sldId id="1882" r:id="rId15"/>
    <p:sldId id="499" r:id="rId16"/>
    <p:sldId id="1883" r:id="rId17"/>
    <p:sldId id="1884" r:id="rId18"/>
    <p:sldId id="1885" r:id="rId19"/>
    <p:sldId id="1886" r:id="rId20"/>
    <p:sldId id="269" r:id="rId21"/>
    <p:sldId id="270" r:id="rId22"/>
    <p:sldId id="1887" r:id="rId23"/>
    <p:sldId id="271" r:id="rId24"/>
    <p:sldId id="272" r:id="rId25"/>
    <p:sldId id="273" r:id="rId26"/>
    <p:sldId id="276" r:id="rId27"/>
    <p:sldId id="1910" r:id="rId28"/>
    <p:sldId id="1871" r:id="rId29"/>
    <p:sldId id="1873" r:id="rId30"/>
    <p:sldId id="1872" r:id="rId31"/>
    <p:sldId id="1876" r:id="rId32"/>
    <p:sldId id="1874" r:id="rId33"/>
    <p:sldId id="1860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1877" r:id="rId50"/>
    <p:sldId id="1875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DA53E-F776-1641-B1C7-CF0B327F1CF1}" v="3" dt="2022-04-06T16:54:08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A2D1DC6F-749D-AA4C-AFDD-7A6BFAEABFAD}"/>
    <pc:docChg chg="custSel addSld delSld modSld">
      <pc:chgData name="Khattab, Sherif" userId="c83b1e15-36f3-4f46-aceb-05aac24c545e" providerId="ADAL" clId="{A2D1DC6F-749D-AA4C-AFDD-7A6BFAEABFAD}" dt="2021-04-05T13:17:32.398" v="222"/>
      <pc:docMkLst>
        <pc:docMk/>
      </pc:docMkLst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59383" sldId="26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375442512" sldId="26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46728519" sldId="26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53960250" sldId="27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587050884" sldId="27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4154646262" sldId="27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76038338" sldId="28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442877950" sldId="28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38469809" sldId="291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020032230" sldId="29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383149744" sldId="300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A2D1DC6F-749D-AA4C-AFDD-7A6BFAEABFAD}" dt="2021-04-05T13:17:32.398" v="222"/>
        <pc:sldMkLst>
          <pc:docMk/>
          <pc:sldMk cId="3759681454" sldId="30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875007199" sldId="323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194134914" sldId="324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407040959" sldId="325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266054472" sldId="326"/>
        </pc:sldMkLst>
      </pc:sldChg>
      <pc:sldChg chg="del">
        <pc:chgData name="Khattab, Sherif" userId="c83b1e15-36f3-4f46-aceb-05aac24c545e" providerId="ADAL" clId="{A2D1DC6F-749D-AA4C-AFDD-7A6BFAEABFAD}" dt="2021-04-05T13:14:26.109" v="137" actId="2696"/>
        <pc:sldMkLst>
          <pc:docMk/>
          <pc:sldMk cId="3376497392" sldId="327"/>
        </pc:sldMkLst>
      </pc:sldChg>
      <pc:sldChg chg="modSp mod">
        <pc:chgData name="Khattab, Sherif" userId="c83b1e15-36f3-4f46-aceb-05aac24c545e" providerId="ADAL" clId="{A2D1DC6F-749D-AA4C-AFDD-7A6BFAEABFAD}" dt="2021-04-05T13:13:25.701" v="6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2D1DC6F-749D-AA4C-AFDD-7A6BFAEABFAD}" dt="2021-04-05T13:13:25.701" v="6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2D1DC6F-749D-AA4C-AFDD-7A6BFAEABFAD}" dt="2021-04-05T13:14:10.754" v="136" actId="313"/>
        <pc:sldMkLst>
          <pc:docMk/>
          <pc:sldMk cId="2374057061" sldId="498"/>
        </pc:sldMkLst>
        <pc:spChg chg="mod">
          <ac:chgData name="Khattab, Sherif" userId="c83b1e15-36f3-4f46-aceb-05aac24c545e" providerId="ADAL" clId="{A2D1DC6F-749D-AA4C-AFDD-7A6BFAEABFAD}" dt="2021-04-05T13:14:10.754" v="136" actId="313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2D1DC6F-749D-AA4C-AFDD-7A6BFAEABFAD}" dt="2021-04-05T13:13:33.484" v="64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A2D1DC6F-749D-AA4C-AFDD-7A6BFAEABFAD}" dt="2021-04-05T13:13:33.484" v="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2D1DC6F-749D-AA4C-AFDD-7A6BFAEABFAD}" dt="2021-04-05T13:16:46.567" v="2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2D1DC6F-749D-AA4C-AFDD-7A6BFAEABFAD}" dt="2021-04-05T13:16:46.567" v="219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Khattab, Sherif" userId="c83b1e15-36f3-4f46-aceb-05aac24c545e" providerId="ADAL" clId="{ECBA33FE-E40A-9B45-BCD6-65370EE737DC}"/>
    <pc:docChg chg="undo custSel addSld delSld modSld">
      <pc:chgData name="Khattab, Sherif" userId="c83b1e15-36f3-4f46-aceb-05aac24c545e" providerId="ADAL" clId="{ECBA33FE-E40A-9B45-BCD6-65370EE737DC}" dt="2021-04-19T13:17:02.796" v="320"/>
      <pc:docMkLst>
        <pc:docMk/>
      </pc:docMkLst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70504775" sldId="25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807426063" sldId="25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41064727" sldId="25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2187214" sldId="26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48632322" sldId="26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17628248" sldId="26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05859911" sldId="26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80978526" sldId="26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94562082" sldId="26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828096837" sldId="26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70685941" sldId="26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3721341" sldId="26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248877023" sldId="26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24532570" sldId="27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53711633" sldId="27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72598219" sldId="27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654789203" sldId="27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86497772" sldId="27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460800609" sldId="27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2557579" sldId="27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61909418" sldId="27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785338572" sldId="27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86821658" sldId="27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38263211" sldId="28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542549860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03402713" sldId="28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60059905" sldId="28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226631046" sldId="28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637119619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4172010036" sldId="28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081739200" sldId="28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2207700" sldId="28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7637430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697829688" sldId="2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300588395" sldId="29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794581952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69728421" sldId="2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20017512" sldId="29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19793086" sldId="2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411497190" sldId="2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643449022" sldId="2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125131373" sldId="2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83791612" sldId="296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829444329" sldId="30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2994171561" sldId="303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1792735718" sldId="304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642509351" sldId="305"/>
        </pc:sldMkLst>
      </pc:sldChg>
      <pc:sldChg chg="delSp mod">
        <pc:chgData name="Khattab, Sherif" userId="c83b1e15-36f3-4f46-aceb-05aac24c545e" providerId="ADAL" clId="{ECBA33FE-E40A-9B45-BCD6-65370EE737DC}" dt="2021-04-19T13:04:57.213" v="0" actId="478"/>
        <pc:sldMkLst>
          <pc:docMk/>
          <pc:sldMk cId="1894775455" sldId="405"/>
        </pc:sldMkLst>
        <pc:spChg chg="del">
          <ac:chgData name="Khattab, Sherif" userId="c83b1e15-36f3-4f46-aceb-05aac24c545e" providerId="ADAL" clId="{ECBA33FE-E40A-9B45-BCD6-65370EE737DC}" dt="2021-04-19T13:04:57.213" v="0" actId="478"/>
          <ac:spMkLst>
            <pc:docMk/>
            <pc:sldMk cId="1894775455" sldId="405"/>
            <ac:spMk id="5" creationId="{97CCB1ED-EA85-40B6-B4CC-08EBB7CF308B}"/>
          </ac:spMkLst>
        </pc:spChg>
      </pc:sldChg>
      <pc:sldChg chg="modSp mod">
        <pc:chgData name="Khattab, Sherif" userId="c83b1e15-36f3-4f46-aceb-05aac24c545e" providerId="ADAL" clId="{ECBA33FE-E40A-9B45-BCD6-65370EE737DC}" dt="2021-04-19T13:11:20.378" v="15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CBA33FE-E40A-9B45-BCD6-65370EE737DC}" dt="2021-04-19T13:11:20.378" v="153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ECBA33FE-E40A-9B45-BCD6-65370EE737DC}" dt="2021-04-19T13:07:34.276" v="24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ECBA33FE-E40A-9B45-BCD6-65370EE737DC}" dt="2021-04-19T13:07:34.276" v="24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CBA33FE-E40A-9B45-BCD6-65370EE737DC}" dt="2021-04-19T13:17:02.796" v="320"/>
        <pc:sldMkLst>
          <pc:docMk/>
          <pc:sldMk cId="2823856332" sldId="499"/>
        </pc:sldMkLst>
        <pc:spChg chg="mod">
          <ac:chgData name="Khattab, Sherif" userId="c83b1e15-36f3-4f46-aceb-05aac24c545e" providerId="ADAL" clId="{ECBA33FE-E40A-9B45-BCD6-65370EE737DC}" dt="2021-04-19T13:16:45.031" v="317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520099174" sldId="88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091827085" sldId="890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264556282" sldId="891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830008" sldId="892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115042967" sldId="893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051057529" sldId="894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956360892" sldId="895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599446971" sldId="896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171607492" sldId="897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49630112" sldId="898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2051298882" sldId="899"/>
        </pc:sldMkLst>
      </pc:sldChg>
      <pc:sldChg chg="add">
        <pc:chgData name="Khattab, Sherif" userId="c83b1e15-36f3-4f46-aceb-05aac24c545e" providerId="ADAL" clId="{ECBA33FE-E40A-9B45-BCD6-65370EE737DC}" dt="2021-04-19T13:10:00.129" v="73"/>
        <pc:sldMkLst>
          <pc:docMk/>
          <pc:sldMk cId="3273674964" sldId="900"/>
        </pc:sldMkLst>
      </pc:sldChg>
      <pc:sldChg chg="modSp mod">
        <pc:chgData name="Khattab, Sherif" userId="c83b1e15-36f3-4f46-aceb-05aac24c545e" providerId="ADAL" clId="{ECBA33FE-E40A-9B45-BCD6-65370EE737DC}" dt="2021-04-19T13:07:56.928" v="71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CBA33FE-E40A-9B45-BCD6-65370EE737DC}" dt="2021-04-19T13:07:56.928" v="71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CBA33FE-E40A-9B45-BCD6-65370EE737DC}" dt="2021-04-19T13:07:14.373" v="5" actId="2696"/>
        <pc:sldMkLst>
          <pc:docMk/>
          <pc:sldMk cId="3357327131" sldId="1867"/>
        </pc:sldMkLst>
      </pc:sldChg>
      <pc:sldChg chg="del">
        <pc:chgData name="Khattab, Sherif" userId="c83b1e15-36f3-4f46-aceb-05aac24c545e" providerId="ADAL" clId="{ECBA33FE-E40A-9B45-BCD6-65370EE737DC}" dt="2021-04-19T13:07:13.737" v="4" actId="2696"/>
        <pc:sldMkLst>
          <pc:docMk/>
          <pc:sldMk cId="1544211776" sldId="1868"/>
        </pc:sldMkLst>
      </pc:sldChg>
      <pc:sldChg chg="del">
        <pc:chgData name="Khattab, Sherif" userId="c83b1e15-36f3-4f46-aceb-05aac24c545e" providerId="ADAL" clId="{ECBA33FE-E40A-9B45-BCD6-65370EE737DC}" dt="2021-04-19T13:07:14.981" v="6" actId="2696"/>
        <pc:sldMkLst>
          <pc:docMk/>
          <pc:sldMk cId="2068242584" sldId="1869"/>
        </pc:sldMkLst>
      </pc:sldChg>
      <pc:sldChg chg="del">
        <pc:chgData name="Khattab, Sherif" userId="c83b1e15-36f3-4f46-aceb-05aac24c545e" providerId="ADAL" clId="{ECBA33FE-E40A-9B45-BCD6-65370EE737DC}" dt="2021-04-19T13:07:15.863" v="7" actId="2696"/>
        <pc:sldMkLst>
          <pc:docMk/>
          <pc:sldMk cId="1055754733" sldId="1870"/>
        </pc:sldMkLst>
      </pc:sldChg>
      <pc:sldChg chg="del">
        <pc:chgData name="Khattab, Sherif" userId="c83b1e15-36f3-4f46-aceb-05aac24c545e" providerId="ADAL" clId="{ECBA33FE-E40A-9B45-BCD6-65370EE737DC}" dt="2021-04-19T13:07:16.464" v="8" actId="2696"/>
        <pc:sldMkLst>
          <pc:docMk/>
          <pc:sldMk cId="1908952630" sldId="1871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103199505" sldId="1872"/>
        </pc:sldMkLst>
      </pc:sldChg>
      <pc:sldChg chg="del">
        <pc:chgData name="Khattab, Sherif" userId="c83b1e15-36f3-4f46-aceb-05aac24c545e" providerId="ADAL" clId="{ECBA33FE-E40A-9B45-BCD6-65370EE737DC}" dt="2021-04-19T13:08:17.569" v="72" actId="2696"/>
        <pc:sldMkLst>
          <pc:docMk/>
          <pc:sldMk cId="3239342092" sldId="1873"/>
        </pc:sldMkLst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C5BFCD8C-E036-47FA-9FF3-483F6DDC3DFA}"/>
    <pc:docChg chg="custSel addSld delSld modSld delMainMaster">
      <pc:chgData name="Khattab, Sherif" userId="c83b1e15-36f3-4f46-aceb-05aac24c545e" providerId="ADAL" clId="{C5BFCD8C-E036-47FA-9FF3-483F6DDC3DFA}" dt="2021-03-31T03:01:53.805" v="169"/>
      <pc:docMkLst>
        <pc:docMk/>
      </pc:docMkLst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408005592" sldId="30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164319736" sldId="30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550773723" sldId="31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94134914" sldId="32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07040959" sldId="32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54472" sldId="32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76497392" sldId="32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079100704" sldId="32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607245235" sldId="32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463070673" sldId="33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0776883" sldId="33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57755714" sldId="33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660095953" sldId="33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571122825" sldId="33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336480316" sldId="33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148786239" sldId="33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3211336" sldId="33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139903792" sldId="338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516466948" sldId="339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78721494" sldId="340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429241921" sldId="341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20159866" sldId="342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361696323" sldId="343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2459583" sldId="344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793460421" sldId="345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4163702329" sldId="346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2834038716" sldId="347"/>
        </pc:sldMkLst>
      </pc:sldChg>
      <pc:sldChg chg="add">
        <pc:chgData name="Khattab, Sherif" userId="c83b1e15-36f3-4f46-aceb-05aac24c545e" providerId="ADAL" clId="{C5BFCD8C-E036-47FA-9FF3-483F6DDC3DFA}" dt="2021-03-31T02:56:18.218" v="74"/>
        <pc:sldMkLst>
          <pc:docMk/>
          <pc:sldMk cId="3664136089" sldId="348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C5BFCD8C-E036-47FA-9FF3-483F6DDC3DFA}" dt="2021-03-31T02:55:25.606" v="73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C5BFCD8C-E036-47FA-9FF3-483F6DDC3DFA}" dt="2021-03-31T02:54:27.450" v="1"/>
        <pc:sldMkLst>
          <pc:docMk/>
          <pc:sldMk cId="2374057061" sldId="498"/>
        </pc:sldMkLst>
        <pc:spChg chg="mod">
          <ac:chgData name="Khattab, Sherif" userId="c83b1e15-36f3-4f46-aceb-05aac24c545e" providerId="ADAL" clId="{C5BFCD8C-E036-47FA-9FF3-483F6DDC3DFA}" dt="2021-03-31T02:54:27.450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C5BFCD8C-E036-47FA-9FF3-483F6DDC3DFA}" dt="2021-03-31T03:01:53.805" v="169"/>
        <pc:sldMkLst>
          <pc:docMk/>
          <pc:sldMk cId="2823856332" sldId="499"/>
        </pc:sldMkLst>
        <pc:spChg chg="mod">
          <ac:chgData name="Khattab, Sherif" userId="c83b1e15-36f3-4f46-aceb-05aac24c545e" providerId="ADAL" clId="{C5BFCD8C-E036-47FA-9FF3-483F6DDC3DFA}" dt="2021-03-31T03:01:39.403" v="166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C5BFCD8C-E036-47FA-9FF3-483F6DDC3DFA}" dt="2021-03-31T03:01:32.143" v="16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C5BFCD8C-E036-47FA-9FF3-483F6DDC3DFA}" dt="2021-03-31T02:54:54.254" v="7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C5BFCD8C-E036-47FA-9FF3-483F6DDC3DFA}" dt="2021-03-31T02:54:54.254" v="70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del modAnim">
        <pc:chgData name="Khattab, Sherif" userId="c83b1e15-36f3-4f46-aceb-05aac24c545e" providerId="ADAL" clId="{C5BFCD8C-E036-47FA-9FF3-483F6DDC3DFA}" dt="2021-03-31T03:01:35.765" v="165" actId="47"/>
        <pc:sldMkLst>
          <pc:docMk/>
          <pc:sldMk cId="294195459" sldId="1861"/>
        </pc:sldMkLst>
        <pc:spChg chg="mod">
          <ac:chgData name="Khattab, Sherif" userId="c83b1e15-36f3-4f46-aceb-05aac24c545e" providerId="ADAL" clId="{C5BFCD8C-E036-47FA-9FF3-483F6DDC3DFA}" dt="2021-03-31T02:55:05.454" v="72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C5BFCD8C-E036-47FA-9FF3-483F6DDC3DFA}" dt="2021-03-31T02:55:25.606" v="73" actId="47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C5BFCD8C-E036-47FA-9FF3-483F6DDC3DFA}" dt="2021-03-31T02:55:25.606" v="73" actId="47"/>
          <pc:sldLayoutMkLst>
            <pc:docMk/>
            <pc:sldMasterMk cId="1853819143" sldId="2147483728"/>
            <pc:sldLayoutMk cId="1857163212" sldId="2147483734"/>
          </pc:sldLayoutMkLst>
        </pc:sldLayoutChg>
      </pc:sldMaster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F01A6DC3-16A1-D441-801E-ECA1C1A4FB6E}"/>
    <pc:docChg chg="addSld delSld modSld delMainMaster">
      <pc:chgData name="Khattab, Sherif" userId="c83b1e15-36f3-4f46-aceb-05aac24c545e" providerId="ADAL" clId="{F01A6DC3-16A1-D441-801E-ECA1C1A4FB6E}" dt="2021-12-01T13:24:11.609" v="4" actId="2696"/>
      <pc:docMkLst>
        <pc:docMk/>
      </pc:docMkLst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38091996" sldId="25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451020739" sldId="26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6681325" sldId="26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173691" sldId="26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31398946" sldId="26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76756560" sldId="26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089209339" sldId="26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21258382" sldId="26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130575332" sldId="27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908506201" sldId="271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600817762" sldId="27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558594" sldId="27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1247366534" sldId="27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92720804" sldId="27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021670718" sldId="27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82731287" sldId="28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148786239" sldId="33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3211336" sldId="33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139903792" sldId="33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16466948" sldId="33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78721494" sldId="340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429241921" sldId="341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159866" sldId="342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361696323" sldId="34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2459583" sldId="344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793460421" sldId="345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4163702329" sldId="346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834038716" sldId="347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664136089" sldId="348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2204333460" sldId="513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3599054214" sldId="1878"/>
        </pc:sldMkLst>
      </pc:sldChg>
      <pc:sldChg chg="add del">
        <pc:chgData name="Khattab, Sherif" userId="c83b1e15-36f3-4f46-aceb-05aac24c545e" providerId="ADAL" clId="{F01A6DC3-16A1-D441-801E-ECA1C1A4FB6E}" dt="2021-12-01T13:24:11.609" v="4" actId="2696"/>
        <pc:sldMkLst>
          <pc:docMk/>
          <pc:sldMk cId="715873185" sldId="1879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238271961" sldId="1880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2539087927" sldId="1881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2108094252" sldId="1882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4202727535" sldId="1882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537398390" sldId="1883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3318798" sldId="1884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85324492" sldId="1885"/>
        </pc:sldMkLst>
      </pc:sldChg>
      <pc:sldChg chg="add">
        <pc:chgData name="Khattab, Sherif" userId="c83b1e15-36f3-4f46-aceb-05aac24c545e" providerId="ADAL" clId="{F01A6DC3-16A1-D441-801E-ECA1C1A4FB6E}" dt="2021-12-01T13:19:18.106" v="3"/>
        <pc:sldMkLst>
          <pc:docMk/>
          <pc:sldMk cId="1206813144" sldId="1886"/>
        </pc:sldMkLst>
      </pc:sldChg>
      <pc:sldChg chg="add del">
        <pc:chgData name="Khattab, Sherif" userId="c83b1e15-36f3-4f46-aceb-05aac24c545e" providerId="ADAL" clId="{F01A6DC3-16A1-D441-801E-ECA1C1A4FB6E}" dt="2021-12-01T13:19:17.864" v="2"/>
        <pc:sldMkLst>
          <pc:docMk/>
          <pc:sldMk cId="2021015174" sldId="1886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462944586" sldId="1887"/>
        </pc:sldMkLst>
      </pc:sldChg>
      <pc:sldChg chg="add del">
        <pc:chgData name="Khattab, Sherif" userId="c83b1e15-36f3-4f46-aceb-05aac24c545e" providerId="ADAL" clId="{F01A6DC3-16A1-D441-801E-ECA1C1A4FB6E}" dt="2021-12-01T13:19:18.106" v="3"/>
        <pc:sldMkLst>
          <pc:docMk/>
          <pc:sldMk cId="3971115291" sldId="1888"/>
        </pc:sldMkLst>
      </pc:sld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157223614" sldId="2147483735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565117642" sldId="2147483736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24729583" sldId="2147483737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2836342906" sldId="2147483738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861382884" sldId="2147483739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541070683" sldId="2147483740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157223614" sldId="2147483735"/>
            <pc:sldLayoutMk cId="1146455811" sldId="2147483741"/>
          </pc:sldLayoutMkLst>
        </pc:sldLayoutChg>
      </pc:sldMasterChg>
      <pc:sldMasterChg chg="del delSldLayout">
        <pc:chgData name="Khattab, Sherif" userId="c83b1e15-36f3-4f46-aceb-05aac24c545e" providerId="ADAL" clId="{F01A6DC3-16A1-D441-801E-ECA1C1A4FB6E}" dt="2021-12-01T13:24:11.609" v="4" actId="2696"/>
        <pc:sldMasterMkLst>
          <pc:docMk/>
          <pc:sldMasterMk cId="3833346939" sldId="2147483742"/>
        </pc:sldMasterMkLst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802362180" sldId="2147483743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2551907996" sldId="2147483744"/>
          </pc:sldLayoutMkLst>
        </pc:sldLayoutChg>
        <pc:sldLayoutChg chg="del">
          <pc:chgData name="Khattab, Sherif" userId="c83b1e15-36f3-4f46-aceb-05aac24c545e" providerId="ADAL" clId="{F01A6DC3-16A1-D441-801E-ECA1C1A4FB6E}" dt="2021-12-01T13:24:11.609" v="4" actId="2696"/>
          <pc:sldLayoutMkLst>
            <pc:docMk/>
            <pc:sldMasterMk cId="3833346939" sldId="2147483742"/>
            <pc:sldLayoutMk cId="753116482" sldId="2147483745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D0BA8953-74C5-1B4C-8720-085F823D7214}"/>
    <pc:docChg chg="custSel delSld modSld">
      <pc:chgData name="Khattab, Sherif" userId="c83b1e15-36f3-4f46-aceb-05aac24c545e" providerId="ADAL" clId="{D0BA8953-74C5-1B4C-8720-085F823D7214}" dt="2021-04-14T13:20:08.746" v="121"/>
      <pc:docMkLst>
        <pc:docMk/>
      </pc:docMkLst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430500091" sldId="26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12788774" sldId="273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582731287" sldId="280"/>
        </pc:sldMkLst>
      </pc:sldChg>
      <pc:sldChg chg="modSp mod">
        <pc:chgData name="Khattab, Sherif" userId="c83b1e15-36f3-4f46-aceb-05aac24c545e" providerId="ADAL" clId="{D0BA8953-74C5-1B4C-8720-085F823D7214}" dt="2021-04-14T13:09:34.764" v="8" actId="6549"/>
        <pc:sldMkLst>
          <pc:docMk/>
          <pc:sldMk cId="1068465410" sldId="496"/>
        </pc:sldMkLst>
        <pc:spChg chg="mod">
          <ac:chgData name="Khattab, Sherif" userId="c83b1e15-36f3-4f46-aceb-05aac24c545e" providerId="ADAL" clId="{D0BA8953-74C5-1B4C-8720-085F823D7214}" dt="2021-04-14T13:09:34.764" v="8" actId="6549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0BA8953-74C5-1B4C-8720-085F823D7214}" dt="2021-04-14T13:10:01.133" v="18"/>
        <pc:sldMkLst>
          <pc:docMk/>
          <pc:sldMk cId="2374057061" sldId="498"/>
        </pc:sldMkLst>
        <pc:spChg chg="mod">
          <ac:chgData name="Khattab, Sherif" userId="c83b1e15-36f3-4f46-aceb-05aac24c545e" providerId="ADAL" clId="{D0BA8953-74C5-1B4C-8720-085F823D7214}" dt="2021-04-14T13:10:01.133" v="18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D0BA8953-74C5-1B4C-8720-085F823D7214}" dt="2021-04-14T13:20:08.746" v="121"/>
        <pc:sldMkLst>
          <pc:docMk/>
          <pc:sldMk cId="2823856332" sldId="499"/>
        </pc:sldMkLst>
        <pc:spChg chg="mod">
          <ac:chgData name="Khattab, Sherif" userId="c83b1e15-36f3-4f46-aceb-05aac24c545e" providerId="ADAL" clId="{D0BA8953-74C5-1B4C-8720-085F823D7214}" dt="2021-04-14T13:19:44.274" v="118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0BA8953-74C5-1B4C-8720-085F823D7214}" dt="2021-04-14T13:10:08.392" v="19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0BA8953-74C5-1B4C-8720-085F823D7214}" dt="2021-04-14T13:10:08.392" v="19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0BA8953-74C5-1B4C-8720-085F823D7214}" dt="2021-04-14T13:09:46.297" v="14" actId="2696"/>
        <pc:sldMkLst>
          <pc:docMk/>
          <pc:sldMk cId="291645902" sldId="1867"/>
        </pc:sldMkLst>
      </pc:sldChg>
      <pc:sldChg chg="del">
        <pc:chgData name="Khattab, Sherif" userId="c83b1e15-36f3-4f46-aceb-05aac24c545e" providerId="ADAL" clId="{D0BA8953-74C5-1B4C-8720-085F823D7214}" dt="2021-04-14T13:09:45.761" v="13" actId="2696"/>
        <pc:sldMkLst>
          <pc:docMk/>
          <pc:sldMk cId="204318462" sldId="1868"/>
        </pc:sldMkLst>
      </pc:sldChg>
      <pc:sldChg chg="del">
        <pc:chgData name="Khattab, Sherif" userId="c83b1e15-36f3-4f46-aceb-05aac24c545e" providerId="ADAL" clId="{D0BA8953-74C5-1B4C-8720-085F823D7214}" dt="2021-04-14T13:09:47.244" v="15" actId="2696"/>
        <pc:sldMkLst>
          <pc:docMk/>
          <pc:sldMk cId="537398390" sldId="1869"/>
        </pc:sldMkLst>
      </pc:sldChg>
      <pc:sldChg chg="del">
        <pc:chgData name="Khattab, Sherif" userId="c83b1e15-36f3-4f46-aceb-05aac24c545e" providerId="ADAL" clId="{D0BA8953-74C5-1B4C-8720-085F823D7214}" dt="2021-04-14T13:09:48.098" v="16" actId="2696"/>
        <pc:sldMkLst>
          <pc:docMk/>
          <pc:sldMk cId="343318798" sldId="1870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462944586" sldId="1871"/>
        </pc:sldMkLst>
      </pc:sldChg>
      <pc:sldChg chg="del">
        <pc:chgData name="Khattab, Sherif" userId="c83b1e15-36f3-4f46-aceb-05aac24c545e" providerId="ADAL" clId="{D0BA8953-74C5-1B4C-8720-085F823D7214}" dt="2021-04-14T13:09:48.608" v="17" actId="2696"/>
        <pc:sldMkLst>
          <pc:docMk/>
          <pc:sldMk cId="3985324492" sldId="1872"/>
        </pc:sldMkLst>
      </pc:sldChg>
      <pc:sldChg chg="del">
        <pc:chgData name="Khattab, Sherif" userId="c83b1e15-36f3-4f46-aceb-05aac24c545e" providerId="ADAL" clId="{D0BA8953-74C5-1B4C-8720-085F823D7214}" dt="2021-04-14T13:10:28.393" v="20" actId="2696"/>
        <pc:sldMkLst>
          <pc:docMk/>
          <pc:sldMk cId="3971115291" sldId="1873"/>
        </pc:sldMkLst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3A3F8944-458D-B545-890B-94E4EA6B8E8D}"/>
    <pc:docChg chg="modSld">
      <pc:chgData name="Khattab, Sherif" userId="c83b1e15-36f3-4f46-aceb-05aac24c545e" providerId="ADAL" clId="{3A3F8944-458D-B545-890B-94E4EA6B8E8D}" dt="2021-09-01T05:51:54.356" v="0"/>
      <pc:docMkLst>
        <pc:docMk/>
      </pc:docMkLst>
      <pc:sldChg chg="modSp">
        <pc:chgData name="Khattab, Sherif" userId="c83b1e15-36f3-4f46-aceb-05aac24c545e" providerId="ADAL" clId="{3A3F8944-458D-B545-890B-94E4EA6B8E8D}" dt="2021-09-01T05:51:54.356" v="0"/>
        <pc:sldMkLst>
          <pc:docMk/>
          <pc:sldMk cId="1894775455" sldId="405"/>
        </pc:sldMkLst>
        <pc:spChg chg="mod">
          <ac:chgData name="Khattab, Sherif" userId="c83b1e15-36f3-4f46-aceb-05aac24c545e" providerId="ADAL" clId="{3A3F8944-458D-B545-890B-94E4EA6B8E8D}" dt="2021-09-01T05:51:54.356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B575D98-4837-40EC-95E1-C5AECD4F044C}"/>
    <pc:docChg chg="custSel modSld">
      <pc:chgData name="Khattab, Sherif" userId="c83b1e15-36f3-4f46-aceb-05aac24c545e" providerId="ADAL" clId="{DB575D98-4837-40EC-95E1-C5AECD4F044C}" dt="2021-04-05T16:13:55.573" v="95"/>
      <pc:docMkLst>
        <pc:docMk/>
      </pc:docMkLst>
      <pc:sldChg chg="modSp mod modAnim">
        <pc:chgData name="Khattab, Sherif" userId="c83b1e15-36f3-4f46-aceb-05aac24c545e" providerId="ADAL" clId="{DB575D98-4837-40EC-95E1-C5AECD4F044C}" dt="2021-04-05T16:13:55.573" v="95"/>
        <pc:sldMkLst>
          <pc:docMk/>
          <pc:sldMk cId="2823856332" sldId="499"/>
        </pc:sldMkLst>
        <pc:spChg chg="mod">
          <ac:chgData name="Khattab, Sherif" userId="c83b1e15-36f3-4f46-aceb-05aac24c545e" providerId="ADAL" clId="{DB575D98-4837-40EC-95E1-C5AECD4F044C}" dt="2021-04-05T16:13:41.777" v="92" actId="6549"/>
          <ac:spMkLst>
            <pc:docMk/>
            <pc:sldMk cId="2823856332" sldId="499"/>
            <ac:spMk id="3" creationId="{E1064C43-9078-4C76-A016-C8AE45AE9774}"/>
          </ac:spMkLst>
        </pc:spChg>
      </pc:sldChg>
    </pc:docChg>
  </pc:docChgLst>
  <pc:docChgLst>
    <pc:chgData name="Khattab, Sherif" userId="c83b1e15-36f3-4f46-aceb-05aac24c545e" providerId="ADAL" clId="{D1BBD97B-FC8D-49FB-A751-4F5D7192CEF9}"/>
    <pc:docChg chg="undo custSel addSld delSld modSld">
      <pc:chgData name="Khattab, Sherif" userId="c83b1e15-36f3-4f46-aceb-05aac24c545e" providerId="ADAL" clId="{D1BBD97B-FC8D-49FB-A751-4F5D7192CEF9}" dt="2021-04-13T13:31:14.184" v="353" actId="1076"/>
      <pc:docMkLst>
        <pc:docMk/>
      </pc:docMkLst>
      <pc:sldChg chg="addSp delSp modSp mod">
        <pc:chgData name="Khattab, Sherif" userId="c83b1e15-36f3-4f46-aceb-05aac24c545e" providerId="ADAL" clId="{D1BBD97B-FC8D-49FB-A751-4F5D7192CEF9}" dt="2021-04-13T13:26:16.722" v="294" actId="1076"/>
        <pc:sldMkLst>
          <pc:docMk/>
          <pc:sldMk cId="1247366534" sldId="276"/>
        </pc:sldMkLst>
        <pc:picChg chg="add mod">
          <ac:chgData name="Khattab, Sherif" userId="c83b1e15-36f3-4f46-aceb-05aac24c545e" providerId="ADAL" clId="{D1BBD97B-FC8D-49FB-A751-4F5D7192CEF9}" dt="2021-04-13T13:26:16.722" v="294" actId="1076"/>
          <ac:picMkLst>
            <pc:docMk/>
            <pc:sldMk cId="1247366534" sldId="276"/>
            <ac:picMk id="4" creationId="{A939F392-04D8-4E1F-89B3-61898F0D2B1A}"/>
          </ac:picMkLst>
        </pc:picChg>
        <pc:inkChg chg="add del">
          <ac:chgData name="Khattab, Sherif" userId="c83b1e15-36f3-4f46-aceb-05aac24c545e" providerId="ADAL" clId="{D1BBD97B-FC8D-49FB-A751-4F5D7192CEF9}" dt="2021-04-13T13:25:58.588" v="288"/>
          <ac:inkMkLst>
            <pc:docMk/>
            <pc:sldMk cId="1247366534" sldId="276"/>
            <ac:inkMk id="2" creationId="{7EDAB397-D1CD-481A-8889-C524E92D938F}"/>
          </ac:inkMkLst>
        </pc:inkChg>
      </pc:sldChg>
      <pc:sldChg chg="addSp delSp modSp mod">
        <pc:chgData name="Khattab, Sherif" userId="c83b1e15-36f3-4f46-aceb-05aac24c545e" providerId="ADAL" clId="{D1BBD97B-FC8D-49FB-A751-4F5D7192CEF9}" dt="2021-04-13T13:27:27.218" v="304" actId="1076"/>
        <pc:sldMkLst>
          <pc:docMk/>
          <pc:sldMk cId="3021670718" sldId="278"/>
        </pc:sldMkLst>
        <pc:picChg chg="add del mod">
          <ac:chgData name="Khattab, Sherif" userId="c83b1e15-36f3-4f46-aceb-05aac24c545e" providerId="ADAL" clId="{D1BBD97B-FC8D-49FB-A751-4F5D7192CEF9}" dt="2021-04-13T13:27:11.210" v="300" actId="478"/>
          <ac:picMkLst>
            <pc:docMk/>
            <pc:sldMk cId="3021670718" sldId="278"/>
            <ac:picMk id="3" creationId="{4FD15897-7139-42FC-947F-70AFB7B74B4D}"/>
          </ac:picMkLst>
        </pc:picChg>
        <pc:picChg chg="add mod">
          <ac:chgData name="Khattab, Sherif" userId="c83b1e15-36f3-4f46-aceb-05aac24c545e" providerId="ADAL" clId="{D1BBD97B-FC8D-49FB-A751-4F5D7192CEF9}" dt="2021-04-13T13:27:27.218" v="304" actId="1076"/>
          <ac:picMkLst>
            <pc:docMk/>
            <pc:sldMk cId="3021670718" sldId="278"/>
            <ac:picMk id="5" creationId="{4BEA786F-0B34-442D-85B0-4F97B9A2B331}"/>
          </ac:picMkLst>
        </pc:picChg>
      </pc:sldChg>
      <pc:sldChg chg="modSp mod">
        <pc:chgData name="Khattab, Sherif" userId="c83b1e15-36f3-4f46-aceb-05aac24c545e" providerId="ADAL" clId="{D1BBD97B-FC8D-49FB-A751-4F5D7192CEF9}" dt="2021-04-13T13:20:56.164" v="2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1BBD97B-FC8D-49FB-A751-4F5D7192CEF9}" dt="2021-04-13T13:20:56.164" v="2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addSp modSp new mod">
        <pc:chgData name="Khattab, Sherif" userId="c83b1e15-36f3-4f46-aceb-05aac24c545e" providerId="ADAL" clId="{D1BBD97B-FC8D-49FB-A751-4F5D7192CEF9}" dt="2021-04-13T13:21:34.214" v="54" actId="1076"/>
        <pc:sldMkLst>
          <pc:docMk/>
          <pc:sldMk cId="291645902" sldId="1867"/>
        </pc:sldMkLst>
        <pc:spChg chg="mod">
          <ac:chgData name="Khattab, Sherif" userId="c83b1e15-36f3-4f46-aceb-05aac24c545e" providerId="ADAL" clId="{D1BBD97B-FC8D-49FB-A751-4F5D7192CEF9}" dt="2021-04-13T13:21:23.845" v="49" actId="20577"/>
          <ac:spMkLst>
            <pc:docMk/>
            <pc:sldMk cId="291645902" sldId="1867"/>
            <ac:spMk id="2" creationId="{608062AC-6A0D-48AB-B699-3F27B91A21F1}"/>
          </ac:spMkLst>
        </pc:spChg>
        <pc:picChg chg="add mod">
          <ac:chgData name="Khattab, Sherif" userId="c83b1e15-36f3-4f46-aceb-05aac24c545e" providerId="ADAL" clId="{D1BBD97B-FC8D-49FB-A751-4F5D7192CEF9}" dt="2021-04-13T13:21:34.214" v="54" actId="1076"/>
          <ac:picMkLst>
            <pc:docMk/>
            <pc:sldMk cId="291645902" sldId="1867"/>
            <ac:picMk id="7" creationId="{5B7B3248-8DA6-457D-9FCD-C894BCDE36E7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9:15.671" v="334" actId="1076"/>
        <pc:sldMkLst>
          <pc:docMk/>
          <pc:sldMk cId="204318462" sldId="1868"/>
        </pc:sldMkLst>
        <pc:spChg chg="mod">
          <ac:chgData name="Khattab, Sherif" userId="c83b1e15-36f3-4f46-aceb-05aac24c545e" providerId="ADAL" clId="{D1BBD97B-FC8D-49FB-A751-4F5D7192CEF9}" dt="2021-04-13T13:21:43.597" v="81" actId="20577"/>
          <ac:spMkLst>
            <pc:docMk/>
            <pc:sldMk cId="204318462" sldId="1868"/>
            <ac:spMk id="2" creationId="{27D23D4D-272E-4014-B083-1BBBCA839553}"/>
          </ac:spMkLst>
        </pc:spChg>
        <pc:picChg chg="add mod">
          <ac:chgData name="Khattab, Sherif" userId="c83b1e15-36f3-4f46-aceb-05aac24c545e" providerId="ADAL" clId="{D1BBD97B-FC8D-49FB-A751-4F5D7192CEF9}" dt="2021-04-13T13:29:15.671" v="334" actId="1076"/>
          <ac:picMkLst>
            <pc:docMk/>
            <pc:sldMk cId="204318462" sldId="1868"/>
            <ac:picMk id="7" creationId="{6BB349EE-51BF-47C4-85D2-3204ED4054DC}"/>
          </ac:picMkLst>
        </pc:picChg>
      </pc:sldChg>
      <pc:sldChg chg="addSp modSp new mod">
        <pc:chgData name="Khattab, Sherif" userId="c83b1e15-36f3-4f46-aceb-05aac24c545e" providerId="ADAL" clId="{D1BBD97B-FC8D-49FB-A751-4F5D7192CEF9}" dt="2021-04-13T13:22:49.413" v="119" actId="20577"/>
        <pc:sldMkLst>
          <pc:docMk/>
          <pc:sldMk cId="537398390" sldId="1869"/>
        </pc:sldMkLst>
        <pc:spChg chg="mod">
          <ac:chgData name="Khattab, Sherif" userId="c83b1e15-36f3-4f46-aceb-05aac24c545e" providerId="ADAL" clId="{D1BBD97B-FC8D-49FB-A751-4F5D7192CEF9}" dt="2021-04-13T13:22:49.413" v="119" actId="20577"/>
          <ac:spMkLst>
            <pc:docMk/>
            <pc:sldMk cId="537398390" sldId="1869"/>
            <ac:spMk id="2" creationId="{4CF17836-DCA3-4793-B865-8EF09E047467}"/>
          </ac:spMkLst>
        </pc:spChg>
        <pc:picChg chg="add mod">
          <ac:chgData name="Khattab, Sherif" userId="c83b1e15-36f3-4f46-aceb-05aac24c545e" providerId="ADAL" clId="{D1BBD97B-FC8D-49FB-A751-4F5D7192CEF9}" dt="2021-04-13T13:22:38.242" v="90" actId="1076"/>
          <ac:picMkLst>
            <pc:docMk/>
            <pc:sldMk cId="537398390" sldId="1869"/>
            <ac:picMk id="7" creationId="{58F7C66D-5617-4418-9409-D0D4A8F26850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31:14.184" v="353" actId="1076"/>
        <pc:sldMkLst>
          <pc:docMk/>
          <pc:sldMk cId="343318798" sldId="1870"/>
        </pc:sldMkLst>
        <pc:spChg chg="mod">
          <ac:chgData name="Khattab, Sherif" userId="c83b1e15-36f3-4f46-aceb-05aac24c545e" providerId="ADAL" clId="{D1BBD97B-FC8D-49FB-A751-4F5D7192CEF9}" dt="2021-04-13T13:23:19.631" v="153" actId="20577"/>
          <ac:spMkLst>
            <pc:docMk/>
            <pc:sldMk cId="343318798" sldId="1870"/>
            <ac:spMk id="2" creationId="{31EDBB3E-22D6-485B-B503-89A71948D25B}"/>
          </ac:spMkLst>
        </pc:spChg>
        <pc:picChg chg="add mod">
          <ac:chgData name="Khattab, Sherif" userId="c83b1e15-36f3-4f46-aceb-05aac24c545e" providerId="ADAL" clId="{D1BBD97B-FC8D-49FB-A751-4F5D7192CEF9}" dt="2021-04-13T13:30:02.926" v="339" actId="1076"/>
          <ac:picMkLst>
            <pc:docMk/>
            <pc:sldMk cId="343318798" sldId="1870"/>
            <ac:picMk id="7" creationId="{A530BACF-5849-4FA1-B0DF-1CD4C7A9BC90}"/>
          </ac:picMkLst>
        </pc:picChg>
        <pc:picChg chg="add mod">
          <ac:chgData name="Khattab, Sherif" userId="c83b1e15-36f3-4f46-aceb-05aac24c545e" providerId="ADAL" clId="{D1BBD97B-FC8D-49FB-A751-4F5D7192CEF9}" dt="2021-04-13T13:30:09.418" v="341" actId="1076"/>
          <ac:picMkLst>
            <pc:docMk/>
            <pc:sldMk cId="343318798" sldId="1870"/>
            <ac:picMk id="9" creationId="{00C18A49-9064-4429-A546-15C4DAB42433}"/>
          </ac:picMkLst>
        </pc:picChg>
        <pc:picChg chg="add mod">
          <ac:chgData name="Khattab, Sherif" userId="c83b1e15-36f3-4f46-aceb-05aac24c545e" providerId="ADAL" clId="{D1BBD97B-FC8D-49FB-A751-4F5D7192CEF9}" dt="2021-04-13T13:31:14.184" v="353" actId="1076"/>
          <ac:picMkLst>
            <pc:docMk/>
            <pc:sldMk cId="343318798" sldId="1870"/>
            <ac:picMk id="12" creationId="{823FFEAA-8D6B-452B-9EBB-20E447ADD59E}"/>
          </ac:picMkLst>
        </pc:picChg>
        <pc:inkChg chg="add del">
          <ac:chgData name="Khattab, Sherif" userId="c83b1e15-36f3-4f46-aceb-05aac24c545e" providerId="ADAL" clId="{D1BBD97B-FC8D-49FB-A751-4F5D7192CEF9}" dt="2021-04-13T13:30:22.733" v="343"/>
          <ac:inkMkLst>
            <pc:docMk/>
            <pc:sldMk cId="343318798" sldId="1870"/>
            <ac:inkMk id="10" creationId="{85C9B0E3-62A4-4E48-A71E-D08EAC1047B8}"/>
          </ac:inkMkLst>
        </pc:inkChg>
      </pc:sldChg>
      <pc:sldChg chg="addSp modSp new mod">
        <pc:chgData name="Khattab, Sherif" userId="c83b1e15-36f3-4f46-aceb-05aac24c545e" providerId="ADAL" clId="{D1BBD97B-FC8D-49FB-A751-4F5D7192CEF9}" dt="2021-04-13T13:25:19.184" v="286" actId="1076"/>
        <pc:sldMkLst>
          <pc:docMk/>
          <pc:sldMk cId="3462944586" sldId="1871"/>
        </pc:sldMkLst>
        <pc:spChg chg="mod">
          <ac:chgData name="Khattab, Sherif" userId="c83b1e15-36f3-4f46-aceb-05aac24c545e" providerId="ADAL" clId="{D1BBD97B-FC8D-49FB-A751-4F5D7192CEF9}" dt="2021-04-13T13:25:11" v="281" actId="20577"/>
          <ac:spMkLst>
            <pc:docMk/>
            <pc:sldMk cId="3462944586" sldId="1871"/>
            <ac:spMk id="3" creationId="{459A8960-540C-44F8-87B8-42CC63414C44}"/>
          </ac:spMkLst>
        </pc:spChg>
        <pc:picChg chg="add mod">
          <ac:chgData name="Khattab, Sherif" userId="c83b1e15-36f3-4f46-aceb-05aac24c545e" providerId="ADAL" clId="{D1BBD97B-FC8D-49FB-A751-4F5D7192CEF9}" dt="2021-04-13T13:25:19.184" v="286" actId="1076"/>
          <ac:picMkLst>
            <pc:docMk/>
            <pc:sldMk cId="3462944586" sldId="1871"/>
            <ac:picMk id="6" creationId="{934C25F5-92BF-48D3-98F5-E3E649CFE70C}"/>
          </ac:picMkLst>
        </pc:picChg>
      </pc:sldChg>
      <pc:sldChg chg="new del">
        <pc:chgData name="Khattab, Sherif" userId="c83b1e15-36f3-4f46-aceb-05aac24c545e" providerId="ADAL" clId="{D1BBD97B-FC8D-49FB-A751-4F5D7192CEF9}" dt="2021-04-13T13:23:59.956" v="160" actId="47"/>
        <pc:sldMkLst>
          <pc:docMk/>
          <pc:sldMk cId="2560502885" sldId="1872"/>
        </pc:sldMkLst>
      </pc:sldChg>
      <pc:sldChg chg="addSp modSp new mod">
        <pc:chgData name="Khattab, Sherif" userId="c83b1e15-36f3-4f46-aceb-05aac24c545e" providerId="ADAL" clId="{D1BBD97B-FC8D-49FB-A751-4F5D7192CEF9}" dt="2021-04-13T13:24:37.370" v="240" actId="1076"/>
        <pc:sldMkLst>
          <pc:docMk/>
          <pc:sldMk cId="3985324492" sldId="1872"/>
        </pc:sldMkLst>
        <pc:spChg chg="mod">
          <ac:chgData name="Khattab, Sherif" userId="c83b1e15-36f3-4f46-aceb-05aac24c545e" providerId="ADAL" clId="{D1BBD97B-FC8D-49FB-A751-4F5D7192CEF9}" dt="2021-04-13T13:24:31.253" v="237" actId="404"/>
          <ac:spMkLst>
            <pc:docMk/>
            <pc:sldMk cId="3985324492" sldId="1872"/>
            <ac:spMk id="2" creationId="{69F581DD-2407-4298-8990-F46AB0542850}"/>
          </ac:spMkLst>
        </pc:spChg>
        <pc:picChg chg="add mod">
          <ac:chgData name="Khattab, Sherif" userId="c83b1e15-36f3-4f46-aceb-05aac24c545e" providerId="ADAL" clId="{D1BBD97B-FC8D-49FB-A751-4F5D7192CEF9}" dt="2021-04-13T13:24:37.370" v="240" actId="1076"/>
          <ac:picMkLst>
            <pc:docMk/>
            <pc:sldMk cId="3985324492" sldId="1872"/>
            <ac:picMk id="7" creationId="{20FF532D-A1B4-4A40-B118-031D7DD567AC}"/>
          </ac:picMkLst>
        </pc:picChg>
      </pc:sldChg>
      <pc:sldChg chg="addSp delSp modSp new mod">
        <pc:chgData name="Khattab, Sherif" userId="c83b1e15-36f3-4f46-aceb-05aac24c545e" providerId="ADAL" clId="{D1BBD97B-FC8D-49FB-A751-4F5D7192CEF9}" dt="2021-04-13T13:28:36.819" v="331" actId="14100"/>
        <pc:sldMkLst>
          <pc:docMk/>
          <pc:sldMk cId="3971115291" sldId="1873"/>
        </pc:sldMkLst>
        <pc:spChg chg="mod">
          <ac:chgData name="Khattab, Sherif" userId="c83b1e15-36f3-4f46-aceb-05aac24c545e" providerId="ADAL" clId="{D1BBD97B-FC8D-49FB-A751-4F5D7192CEF9}" dt="2021-04-13T13:27:59.111" v="323" actId="20577"/>
          <ac:spMkLst>
            <pc:docMk/>
            <pc:sldMk cId="3971115291" sldId="1873"/>
            <ac:spMk id="3" creationId="{78E79DC9-0BD2-4260-AEF8-83981D1702D4}"/>
          </ac:spMkLst>
        </pc:spChg>
        <pc:picChg chg="add mod">
          <ac:chgData name="Khattab, Sherif" userId="c83b1e15-36f3-4f46-aceb-05aac24c545e" providerId="ADAL" clId="{D1BBD97B-FC8D-49FB-A751-4F5D7192CEF9}" dt="2021-04-13T13:28:36.819" v="331" actId="14100"/>
          <ac:picMkLst>
            <pc:docMk/>
            <pc:sldMk cId="3971115291" sldId="1873"/>
            <ac:picMk id="7" creationId="{BD75B7E8-F873-4DF5-96BA-D9CA0CDB9219}"/>
          </ac:picMkLst>
        </pc:picChg>
        <pc:inkChg chg="add del">
          <ac:chgData name="Khattab, Sherif" userId="c83b1e15-36f3-4f46-aceb-05aac24c545e" providerId="ADAL" clId="{D1BBD97B-FC8D-49FB-A751-4F5D7192CEF9}" dt="2021-04-13T13:28:02.291" v="325"/>
          <ac:inkMkLst>
            <pc:docMk/>
            <pc:sldMk cId="3971115291" sldId="1873"/>
            <ac:inkMk id="5" creationId="{82B83160-FBDA-4E84-824E-21D01BA509C3}"/>
          </ac:inkMkLst>
        </pc:ink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31422A64-77F1-4751-B13E-5821B15EFFEE}"/>
    <pc:docChg chg="undo custSel addSld delSld modSld sldOrd">
      <pc:chgData name="Khattab, Sherif" userId="c83b1e15-36f3-4f46-aceb-05aac24c545e" providerId="ADAL" clId="{31422A64-77F1-4751-B13E-5821B15EFFEE}" dt="2021-04-21T18:31:28.894" v="319" actId="47"/>
      <pc:docMkLst>
        <pc:docMk/>
      </pc:docMkLst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70504775" sldId="25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807426063" sldId="25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41064727" sldId="25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2187214" sldId="26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48632322" sldId="2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17628248" sldId="2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05859911" sldId="2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80978526" sldId="2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4562082" sldId="2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828096837" sldId="26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70685941" sldId="26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3721341" sldId="26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248877023" sldId="26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24532570" sldId="27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53711633" sldId="27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72598219" sldId="27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54789203" sldId="27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86497772" sldId="27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60800609" sldId="27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2557579" sldId="27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61909418" sldId="27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785338572" sldId="27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86821658" sldId="27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798621257" sldId="28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27262002" sldId="28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03402713" sldId="28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13089478" sldId="28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194336870" sldId="28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16744546" sldId="28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72010036" sldId="28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34834936" sldId="28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863323797" sldId="28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697829688" sldId="2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58701171" sldId="2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69728421" sldId="2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939550207" sldId="2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891205509" sldId="2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696448952" sldId="2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2149955" sldId="2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83791612" sldId="296"/>
        </pc:sldMkLst>
      </pc:sldChg>
      <pc:sldChg chg="addSp modSp mod">
        <pc:chgData name="Khattab, Sherif" userId="c83b1e15-36f3-4f46-aceb-05aac24c545e" providerId="ADAL" clId="{31422A64-77F1-4751-B13E-5821B15EFFEE}" dt="2021-04-21T18:24:22.284" v="158" actId="1076"/>
        <pc:sldMkLst>
          <pc:docMk/>
          <pc:sldMk cId="1705573844" sldId="317"/>
        </pc:sldMkLst>
        <pc:picChg chg="add mod">
          <ac:chgData name="Khattab, Sherif" userId="c83b1e15-36f3-4f46-aceb-05aac24c545e" providerId="ADAL" clId="{31422A64-77F1-4751-B13E-5821B15EFFEE}" dt="2021-04-21T18:24:22.284" v="158" actId="1076"/>
          <ac:picMkLst>
            <pc:docMk/>
            <pc:sldMk cId="1705573844" sldId="317"/>
            <ac:picMk id="3" creationId="{78DDBE84-619B-41BF-ADA1-01E845953239}"/>
          </ac:picMkLst>
        </pc:picChg>
      </pc:sldChg>
      <pc:sldChg chg="addSp delSp modSp mod">
        <pc:chgData name="Khattab, Sherif" userId="c83b1e15-36f3-4f46-aceb-05aac24c545e" providerId="ADAL" clId="{31422A64-77F1-4751-B13E-5821B15EFFEE}" dt="2021-04-21T18:25:22.301" v="174" actId="1076"/>
        <pc:sldMkLst>
          <pc:docMk/>
          <pc:sldMk cId="203120336" sldId="318"/>
        </pc:sldMkLst>
        <pc:spChg chg="mod">
          <ac:chgData name="Khattab, Sherif" userId="c83b1e15-36f3-4f46-aceb-05aac24c545e" providerId="ADAL" clId="{31422A64-77F1-4751-B13E-5821B15EFFEE}" dt="2021-04-21T18:25:19.907" v="172" actId="14100"/>
          <ac:spMkLst>
            <pc:docMk/>
            <pc:sldMk cId="203120336" sldId="318"/>
            <ac:spMk id="242" creationId="{00000000-0000-0000-0000-000000000000}"/>
          </ac:spMkLst>
        </pc:spChg>
        <pc:picChg chg="add del mod">
          <ac:chgData name="Khattab, Sherif" userId="c83b1e15-36f3-4f46-aceb-05aac24c545e" providerId="ADAL" clId="{31422A64-77F1-4751-B13E-5821B15EFFEE}" dt="2021-04-21T18:24:51.632" v="164" actId="22"/>
          <ac:picMkLst>
            <pc:docMk/>
            <pc:sldMk cId="203120336" sldId="318"/>
            <ac:picMk id="3" creationId="{CC8D0801-5DCE-4B73-8E89-503A3002D90C}"/>
          </ac:picMkLst>
        </pc:picChg>
        <pc:picChg chg="add mod">
          <ac:chgData name="Khattab, Sherif" userId="c83b1e15-36f3-4f46-aceb-05aac24c545e" providerId="ADAL" clId="{31422A64-77F1-4751-B13E-5821B15EFFEE}" dt="2021-04-21T18:25:22.301" v="174" actId="1076"/>
          <ac:picMkLst>
            <pc:docMk/>
            <pc:sldMk cId="203120336" sldId="318"/>
            <ac:picMk id="5" creationId="{E4379F0F-2AEB-45A0-8F6D-80D07283DF55}"/>
          </ac:picMkLst>
        </pc:picChg>
      </pc:sldChg>
      <pc:sldChg chg="addSp modSp mod">
        <pc:chgData name="Khattab, Sherif" userId="c83b1e15-36f3-4f46-aceb-05aac24c545e" providerId="ADAL" clId="{31422A64-77F1-4751-B13E-5821B15EFFEE}" dt="2021-04-21T18:27:15.194" v="203" actId="14100"/>
        <pc:sldMkLst>
          <pc:docMk/>
          <pc:sldMk cId="1293668777" sldId="324"/>
        </pc:sldMkLst>
        <pc:picChg chg="add mod">
          <ac:chgData name="Khattab, Sherif" userId="c83b1e15-36f3-4f46-aceb-05aac24c545e" providerId="ADAL" clId="{31422A64-77F1-4751-B13E-5821B15EFFEE}" dt="2021-04-21T18:27:15.194" v="203" actId="14100"/>
          <ac:picMkLst>
            <pc:docMk/>
            <pc:sldMk cId="1293668777" sldId="324"/>
            <ac:picMk id="3" creationId="{218A4922-A942-4724-8390-71DEA9BFE626}"/>
          </ac:picMkLst>
        </pc:picChg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282120946" sldId="33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624517345" sldId="33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20099174" sldId="88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91827085" sldId="89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64556282" sldId="89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830008" sldId="89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115042967" sldId="89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051057529" sldId="89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956360892" sldId="89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599446971" sldId="896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71607492" sldId="897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49630112" sldId="898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051298882" sldId="899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273674964" sldId="900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2209270529" sldId="1861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584709819" sldId="1862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014859714" sldId="1863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1440734450" sldId="1864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4082975913" sldId="1865"/>
        </pc:sldMkLst>
      </pc:sldChg>
      <pc:sldChg chg="del">
        <pc:chgData name="Khattab, Sherif" userId="c83b1e15-36f3-4f46-aceb-05aac24c545e" providerId="ADAL" clId="{31422A64-77F1-4751-B13E-5821B15EFFEE}" dt="2021-04-21T18:31:28.894" v="319" actId="47"/>
        <pc:sldMkLst>
          <pc:docMk/>
          <pc:sldMk cId="3586403115" sldId="1866"/>
        </pc:sldMkLst>
      </pc:sldChg>
      <pc:sldChg chg="addSp modSp new mod">
        <pc:chgData name="Khattab, Sherif" userId="c83b1e15-36f3-4f46-aceb-05aac24c545e" providerId="ADAL" clId="{31422A64-77F1-4751-B13E-5821B15EFFEE}" dt="2021-04-21T18:27:58.069" v="206" actId="1076"/>
        <pc:sldMkLst>
          <pc:docMk/>
          <pc:sldMk cId="3391553956" sldId="1867"/>
        </pc:sldMkLst>
        <pc:spChg chg="mod">
          <ac:chgData name="Khattab, Sherif" userId="c83b1e15-36f3-4f46-aceb-05aac24c545e" providerId="ADAL" clId="{31422A64-77F1-4751-B13E-5821B15EFFEE}" dt="2021-04-21T18:21:11.294" v="18" actId="20577"/>
          <ac:spMkLst>
            <pc:docMk/>
            <pc:sldMk cId="3391553956" sldId="1867"/>
            <ac:spMk id="2" creationId="{54F8C58A-FE9C-4C80-8178-B3F5C6A99AC7}"/>
          </ac:spMkLst>
        </pc:spChg>
        <pc:picChg chg="add mod">
          <ac:chgData name="Khattab, Sherif" userId="c83b1e15-36f3-4f46-aceb-05aac24c545e" providerId="ADAL" clId="{31422A64-77F1-4751-B13E-5821B15EFFEE}" dt="2021-04-21T18:27:58.069" v="206" actId="1076"/>
          <ac:picMkLst>
            <pc:docMk/>
            <pc:sldMk cId="3391553956" sldId="1867"/>
            <ac:picMk id="7" creationId="{E31E1B6C-97A2-4D84-9FC8-8A51B9316CD3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1:25.428" v="40" actId="1076"/>
        <pc:sldMkLst>
          <pc:docMk/>
          <pc:sldMk cId="1985899896" sldId="1868"/>
        </pc:sldMkLst>
        <pc:spChg chg="mod">
          <ac:chgData name="Khattab, Sherif" userId="c83b1e15-36f3-4f46-aceb-05aac24c545e" providerId="ADAL" clId="{31422A64-77F1-4751-B13E-5821B15EFFEE}" dt="2021-04-21T18:21:18.705" v="37" actId="20577"/>
          <ac:spMkLst>
            <pc:docMk/>
            <pc:sldMk cId="1985899896" sldId="1868"/>
            <ac:spMk id="2" creationId="{BC60E439-E664-4CA9-83CE-CE11C9F6FCF6}"/>
          </ac:spMkLst>
        </pc:spChg>
        <pc:picChg chg="add mod">
          <ac:chgData name="Khattab, Sherif" userId="c83b1e15-36f3-4f46-aceb-05aac24c545e" providerId="ADAL" clId="{31422A64-77F1-4751-B13E-5821B15EFFEE}" dt="2021-04-21T18:21:25.428" v="40" actId="1076"/>
          <ac:picMkLst>
            <pc:docMk/>
            <pc:sldMk cId="1985899896" sldId="1868"/>
            <ac:picMk id="7" creationId="{B52A28DA-4DFF-4C4E-9DB5-2D6A58D6EDD4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8:40.752" v="243" actId="1076"/>
        <pc:sldMkLst>
          <pc:docMk/>
          <pc:sldMk cId="447078360" sldId="1869"/>
        </pc:sldMkLst>
        <pc:spChg chg="mod">
          <ac:chgData name="Khattab, Sherif" userId="c83b1e15-36f3-4f46-aceb-05aac24c545e" providerId="ADAL" clId="{31422A64-77F1-4751-B13E-5821B15EFFEE}" dt="2021-04-21T18:28:35.543" v="240" actId="20577"/>
          <ac:spMkLst>
            <pc:docMk/>
            <pc:sldMk cId="447078360" sldId="1869"/>
            <ac:spMk id="2" creationId="{A336FBBB-730E-4D13-B64B-4EFBF072CDDA}"/>
          </ac:spMkLst>
        </pc:spChg>
        <pc:picChg chg="add mod">
          <ac:chgData name="Khattab, Sherif" userId="c83b1e15-36f3-4f46-aceb-05aac24c545e" providerId="ADAL" clId="{31422A64-77F1-4751-B13E-5821B15EFFEE}" dt="2021-04-21T18:28:40.752" v="243" actId="1076"/>
          <ac:picMkLst>
            <pc:docMk/>
            <pc:sldMk cId="447078360" sldId="1869"/>
            <ac:picMk id="7" creationId="{07503299-3716-4907-9528-9A8A76B8618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2:06.297" v="81" actId="1076"/>
        <pc:sldMkLst>
          <pc:docMk/>
          <pc:sldMk cId="807306443" sldId="1870"/>
        </pc:sldMkLst>
        <pc:spChg chg="mod">
          <ac:chgData name="Khattab, Sherif" userId="c83b1e15-36f3-4f46-aceb-05aac24c545e" providerId="ADAL" clId="{31422A64-77F1-4751-B13E-5821B15EFFEE}" dt="2021-04-21T18:21:50.395" v="76" actId="20577"/>
          <ac:spMkLst>
            <pc:docMk/>
            <pc:sldMk cId="807306443" sldId="1870"/>
            <ac:spMk id="2" creationId="{2ACFBE6B-4C92-470B-A754-E92E8BD4CA6B}"/>
          </ac:spMkLst>
        </pc:spChg>
        <pc:picChg chg="add mod">
          <ac:chgData name="Khattab, Sherif" userId="c83b1e15-36f3-4f46-aceb-05aac24c545e" providerId="ADAL" clId="{31422A64-77F1-4751-B13E-5821B15EFFEE}" dt="2021-04-21T18:22:06.297" v="81" actId="1076"/>
          <ac:picMkLst>
            <pc:docMk/>
            <pc:sldMk cId="807306443" sldId="1870"/>
            <ac:picMk id="8" creationId="{4D164CF3-31FA-478B-9C41-512EBE64CAA1}"/>
          </ac:picMkLst>
        </pc:picChg>
        <pc:inkChg chg="add del">
          <ac:chgData name="Khattab, Sherif" userId="c83b1e15-36f3-4f46-aceb-05aac24c545e" providerId="ADAL" clId="{31422A64-77F1-4751-B13E-5821B15EFFEE}" dt="2021-04-21T18:21:54.942" v="78"/>
          <ac:inkMkLst>
            <pc:docMk/>
            <pc:sldMk cId="807306443" sldId="1870"/>
            <ac:inkMk id="6" creationId="{BE9A55D5-5D66-4027-A5A8-E222D19D38DC}"/>
          </ac:inkMkLst>
        </pc:inkChg>
      </pc:sldChg>
      <pc:sldChg chg="addSp modSp new mod">
        <pc:chgData name="Khattab, Sherif" userId="c83b1e15-36f3-4f46-aceb-05aac24c545e" providerId="ADAL" clId="{31422A64-77F1-4751-B13E-5821B15EFFEE}" dt="2021-04-21T18:22:40.603" v="101" actId="1076"/>
        <pc:sldMkLst>
          <pc:docMk/>
          <pc:sldMk cId="1636673855" sldId="1871"/>
        </pc:sldMkLst>
        <pc:spChg chg="mod">
          <ac:chgData name="Khattab, Sherif" userId="c83b1e15-36f3-4f46-aceb-05aac24c545e" providerId="ADAL" clId="{31422A64-77F1-4751-B13E-5821B15EFFEE}" dt="2021-04-21T18:22:33.867" v="98" actId="20577"/>
          <ac:spMkLst>
            <pc:docMk/>
            <pc:sldMk cId="1636673855" sldId="1871"/>
            <ac:spMk id="2" creationId="{D261A701-7752-4169-B942-7528EB0FCC25}"/>
          </ac:spMkLst>
        </pc:spChg>
        <pc:picChg chg="add mod">
          <ac:chgData name="Khattab, Sherif" userId="c83b1e15-36f3-4f46-aceb-05aac24c545e" providerId="ADAL" clId="{31422A64-77F1-4751-B13E-5821B15EFFEE}" dt="2021-04-21T18:22:40.603" v="101" actId="1076"/>
          <ac:picMkLst>
            <pc:docMk/>
            <pc:sldMk cId="1636673855" sldId="1871"/>
            <ac:picMk id="7" creationId="{A1B03A95-128D-4B6A-9307-80F6A9722F40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11.785" v="244" actId="20577"/>
        <pc:sldMkLst>
          <pc:docMk/>
          <pc:sldMk cId="2296012957" sldId="1872"/>
        </pc:sldMkLst>
        <pc:spChg chg="mod">
          <ac:chgData name="Khattab, Sherif" userId="c83b1e15-36f3-4f46-aceb-05aac24c545e" providerId="ADAL" clId="{31422A64-77F1-4751-B13E-5821B15EFFEE}" dt="2021-04-21T18:29:11.785" v="244" actId="20577"/>
          <ac:spMkLst>
            <pc:docMk/>
            <pc:sldMk cId="2296012957" sldId="1872"/>
            <ac:spMk id="2" creationId="{868D98EC-5A26-4906-83BE-1A3AF9964A1B}"/>
          </ac:spMkLst>
        </pc:spChg>
        <pc:picChg chg="add mod">
          <ac:chgData name="Khattab, Sherif" userId="c83b1e15-36f3-4f46-aceb-05aac24c545e" providerId="ADAL" clId="{31422A64-77F1-4751-B13E-5821B15EFFEE}" dt="2021-04-21T18:23:16.125" v="126" actId="1076"/>
          <ac:picMkLst>
            <pc:docMk/>
            <pc:sldMk cId="2296012957" sldId="1872"/>
            <ac:picMk id="7" creationId="{A4B3D66D-EFBA-4EA1-A456-26A1DB3A8A63}"/>
          </ac:picMkLst>
        </pc:picChg>
      </pc:sldChg>
      <pc:sldChg chg="addSp modSp new mod ord">
        <pc:chgData name="Khattab, Sherif" userId="c83b1e15-36f3-4f46-aceb-05aac24c545e" providerId="ADAL" clId="{31422A64-77F1-4751-B13E-5821B15EFFEE}" dt="2021-04-21T18:29:25.611" v="263"/>
        <pc:sldMkLst>
          <pc:docMk/>
          <pc:sldMk cId="3567099693" sldId="1873"/>
        </pc:sldMkLst>
        <pc:spChg chg="mod">
          <ac:chgData name="Khattab, Sherif" userId="c83b1e15-36f3-4f46-aceb-05aac24c545e" providerId="ADAL" clId="{31422A64-77F1-4751-B13E-5821B15EFFEE}" dt="2021-04-21T18:29:18.770" v="258" actId="20577"/>
          <ac:spMkLst>
            <pc:docMk/>
            <pc:sldMk cId="3567099693" sldId="1873"/>
            <ac:spMk id="2" creationId="{91808910-2C17-4008-B670-B35A610EDD74}"/>
          </ac:spMkLst>
        </pc:spChg>
        <pc:picChg chg="add mod">
          <ac:chgData name="Khattab, Sherif" userId="c83b1e15-36f3-4f46-aceb-05aac24c545e" providerId="ADAL" clId="{31422A64-77F1-4751-B13E-5821B15EFFEE}" dt="2021-04-21T18:29:23.809" v="261" actId="1076"/>
          <ac:picMkLst>
            <pc:docMk/>
            <pc:sldMk cId="3567099693" sldId="1873"/>
            <ac:picMk id="7" creationId="{BDF6CB0C-C1FF-4402-A598-23BE7E03A585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3:47.363" v="153" actId="1076"/>
        <pc:sldMkLst>
          <pc:docMk/>
          <pc:sldMk cId="83101208" sldId="1874"/>
        </pc:sldMkLst>
        <pc:spChg chg="mod">
          <ac:chgData name="Khattab, Sherif" userId="c83b1e15-36f3-4f46-aceb-05aac24c545e" providerId="ADAL" clId="{31422A64-77F1-4751-B13E-5821B15EFFEE}" dt="2021-04-21T18:23:42.898" v="150" actId="20577"/>
          <ac:spMkLst>
            <pc:docMk/>
            <pc:sldMk cId="83101208" sldId="1874"/>
            <ac:spMk id="2" creationId="{5832F4DF-5D51-418D-8289-D6E146AA52AB}"/>
          </ac:spMkLst>
        </pc:spChg>
        <pc:picChg chg="add mod">
          <ac:chgData name="Khattab, Sherif" userId="c83b1e15-36f3-4f46-aceb-05aac24c545e" providerId="ADAL" clId="{31422A64-77F1-4751-B13E-5821B15EFFEE}" dt="2021-04-21T18:23:47.363" v="153" actId="1076"/>
          <ac:picMkLst>
            <pc:docMk/>
            <pc:sldMk cId="83101208" sldId="1874"/>
            <ac:picMk id="7" creationId="{211EB424-F64F-42BE-8F94-9A3CFDA28FCC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26:52.569" v="199" actId="1076"/>
        <pc:sldMkLst>
          <pc:docMk/>
          <pc:sldMk cId="3555793468" sldId="1875"/>
        </pc:sldMkLst>
        <pc:spChg chg="mod">
          <ac:chgData name="Khattab, Sherif" userId="c83b1e15-36f3-4f46-aceb-05aac24c545e" providerId="ADAL" clId="{31422A64-77F1-4751-B13E-5821B15EFFEE}" dt="2021-04-21T18:26:05.742" v="188" actId="20577"/>
          <ac:spMkLst>
            <pc:docMk/>
            <pc:sldMk cId="3555793468" sldId="1875"/>
            <ac:spMk id="3" creationId="{8034E150-60BD-4A3D-902E-B81495E6CA1E}"/>
          </ac:spMkLst>
        </pc:spChg>
        <pc:picChg chg="add del mod">
          <ac:chgData name="Khattab, Sherif" userId="c83b1e15-36f3-4f46-aceb-05aac24c545e" providerId="ADAL" clId="{31422A64-77F1-4751-B13E-5821B15EFFEE}" dt="2021-04-21T18:26:13" v="192" actId="478"/>
          <ac:picMkLst>
            <pc:docMk/>
            <pc:sldMk cId="3555793468" sldId="1875"/>
            <ac:picMk id="6" creationId="{2108E289-B517-49F1-8488-071EFF5EEC44}"/>
          </ac:picMkLst>
        </pc:picChg>
        <pc:picChg chg="add mod">
          <ac:chgData name="Khattab, Sherif" userId="c83b1e15-36f3-4f46-aceb-05aac24c545e" providerId="ADAL" clId="{31422A64-77F1-4751-B13E-5821B15EFFEE}" dt="2021-04-21T18:26:51.301" v="198" actId="1076"/>
          <ac:picMkLst>
            <pc:docMk/>
            <pc:sldMk cId="3555793468" sldId="1875"/>
            <ac:picMk id="8" creationId="{27BF4400-416B-4878-887D-C802E108919F}"/>
          </ac:picMkLst>
        </pc:picChg>
        <pc:picChg chg="add mod">
          <ac:chgData name="Khattab, Sherif" userId="c83b1e15-36f3-4f46-aceb-05aac24c545e" providerId="ADAL" clId="{31422A64-77F1-4751-B13E-5821B15EFFEE}" dt="2021-04-21T18:26:52.569" v="199" actId="1076"/>
          <ac:picMkLst>
            <pc:docMk/>
            <pc:sldMk cId="3555793468" sldId="1875"/>
            <ac:picMk id="10" creationId="{FDBDA4B3-BAED-4763-B30E-DDFF42B25349}"/>
          </ac:picMkLst>
        </pc:picChg>
      </pc:sldChg>
      <pc:sldChg chg="addSp modSp new mod">
        <pc:chgData name="Khattab, Sherif" userId="c83b1e15-36f3-4f46-aceb-05aac24c545e" providerId="ADAL" clId="{31422A64-77F1-4751-B13E-5821B15EFFEE}" dt="2021-04-21T18:29:49.346" v="291" actId="1076"/>
        <pc:sldMkLst>
          <pc:docMk/>
          <pc:sldMk cId="2840067507" sldId="1876"/>
        </pc:sldMkLst>
        <pc:spChg chg="mod">
          <ac:chgData name="Khattab, Sherif" userId="c83b1e15-36f3-4f46-aceb-05aac24c545e" providerId="ADAL" clId="{31422A64-77F1-4751-B13E-5821B15EFFEE}" dt="2021-04-21T18:29:45.045" v="288" actId="20577"/>
          <ac:spMkLst>
            <pc:docMk/>
            <pc:sldMk cId="2840067507" sldId="1876"/>
            <ac:spMk id="2" creationId="{2D9E43D1-88DE-4340-A84B-7F7A76491E6B}"/>
          </ac:spMkLst>
        </pc:spChg>
        <pc:picChg chg="add mod">
          <ac:chgData name="Khattab, Sherif" userId="c83b1e15-36f3-4f46-aceb-05aac24c545e" providerId="ADAL" clId="{31422A64-77F1-4751-B13E-5821B15EFFEE}" dt="2021-04-21T18:29:49.346" v="291" actId="1076"/>
          <ac:picMkLst>
            <pc:docMk/>
            <pc:sldMk cId="2840067507" sldId="1876"/>
            <ac:picMk id="7" creationId="{12BE3705-37B6-4290-BC93-00E3B250B0FF}"/>
          </ac:picMkLst>
        </pc:picChg>
      </pc:sldChg>
      <pc:sldChg chg="addSp delSp modSp new mod">
        <pc:chgData name="Khattab, Sherif" userId="c83b1e15-36f3-4f46-aceb-05aac24c545e" providerId="ADAL" clId="{31422A64-77F1-4751-B13E-5821B15EFFEE}" dt="2021-04-21T18:31:02.324" v="318" actId="1076"/>
        <pc:sldMkLst>
          <pc:docMk/>
          <pc:sldMk cId="1883128657" sldId="1877"/>
        </pc:sldMkLst>
        <pc:spChg chg="mod">
          <ac:chgData name="Khattab, Sherif" userId="c83b1e15-36f3-4f46-aceb-05aac24c545e" providerId="ADAL" clId="{31422A64-77F1-4751-B13E-5821B15EFFEE}" dt="2021-04-21T18:30:30.485" v="311" actId="20577"/>
          <ac:spMkLst>
            <pc:docMk/>
            <pc:sldMk cId="1883128657" sldId="1877"/>
            <ac:spMk id="3" creationId="{7F5422B8-EA58-4D60-951A-71842365E8D7}"/>
          </ac:spMkLst>
        </pc:spChg>
        <pc:picChg chg="add del">
          <ac:chgData name="Khattab, Sherif" userId="c83b1e15-36f3-4f46-aceb-05aac24c545e" providerId="ADAL" clId="{31422A64-77F1-4751-B13E-5821B15EFFEE}" dt="2021-04-21T18:30:35.162" v="313" actId="22"/>
          <ac:picMkLst>
            <pc:docMk/>
            <pc:sldMk cId="1883128657" sldId="1877"/>
            <ac:picMk id="6" creationId="{D6FE0C74-1D58-4B4F-95D4-FAB97A95E6FE}"/>
          </ac:picMkLst>
        </pc:picChg>
        <pc:picChg chg="add mod">
          <ac:chgData name="Khattab, Sherif" userId="c83b1e15-36f3-4f46-aceb-05aac24c545e" providerId="ADAL" clId="{31422A64-77F1-4751-B13E-5821B15EFFEE}" dt="2021-04-21T18:31:02.324" v="318" actId="1076"/>
          <ac:picMkLst>
            <pc:docMk/>
            <pc:sldMk cId="1883128657" sldId="1877"/>
            <ac:picMk id="8" creationId="{2C630A14-A3FD-4AB1-AFCD-B2EC0B6A46C3}"/>
          </ac:picMkLst>
        </pc:picChg>
      </pc:sldChg>
      <pc:sldMasterChg chg="delSldLayout">
        <pc:chgData name="Khattab, Sherif" userId="c83b1e15-36f3-4f46-aceb-05aac24c545e" providerId="ADAL" clId="{31422A64-77F1-4751-B13E-5821B15EFFEE}" dt="2021-04-21T18:31:28.894" v="319" actId="47"/>
        <pc:sldMasterMkLst>
          <pc:docMk/>
          <pc:sldMasterMk cId="2780416151" sldId="2147483728"/>
        </pc:sldMasterMkLst>
        <pc:sldLayoutChg chg="del">
          <pc:chgData name="Khattab, Sherif" userId="c83b1e15-36f3-4f46-aceb-05aac24c545e" providerId="ADAL" clId="{31422A64-77F1-4751-B13E-5821B15EFFEE}" dt="2021-04-21T18:31:28.894" v="319" actId="47"/>
          <pc:sldLayoutMkLst>
            <pc:docMk/>
            <pc:sldMasterMk cId="2780416151" sldId="2147483728"/>
            <pc:sldLayoutMk cId="846502604" sldId="2147483735"/>
          </pc:sldLayoutMkLst>
        </pc:sldLayoutChg>
      </pc:sldMasterChg>
    </pc:docChg>
  </pc:docChgLst>
  <pc:docChgLst>
    <pc:chgData name="Khattab, Sherif" userId="c83b1e15-36f3-4f46-aceb-05aac24c545e" providerId="ADAL" clId="{63FDA53E-F776-1641-B1C7-CF0B327F1CF1}"/>
    <pc:docChg chg="addSld delSld modSld">
      <pc:chgData name="Khattab, Sherif" userId="c83b1e15-36f3-4f46-aceb-05aac24c545e" providerId="ADAL" clId="{63FDA53E-F776-1641-B1C7-CF0B327F1CF1}" dt="2022-04-06T16:54:08.468" v="4"/>
      <pc:docMkLst>
        <pc:docMk/>
      </pc:docMkLst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673104949" sldId="258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1727746822" sldId="275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63FDA53E-F776-1641-B1C7-CF0B327F1CF1}" dt="2022-04-06T15:42:32.376" v="0" actId="2696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140621744" sldId="27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391553956" sldId="1867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1985899896" sldId="1868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447078360" sldId="1869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807306443" sldId="1870"/>
        </pc:sldMkLst>
      </pc:sldChg>
      <pc:sldChg chg="del">
        <pc:chgData name="Khattab, Sherif" userId="c83b1e15-36f3-4f46-aceb-05aac24c545e" providerId="ADAL" clId="{63FDA53E-F776-1641-B1C7-CF0B327F1CF1}" dt="2022-04-06T16:49:16.730" v="1" actId="2696"/>
        <pc:sldMkLst>
          <pc:docMk/>
          <pc:sldMk cId="3971115291" sldId="1888"/>
        </pc:sldMkLst>
      </pc:sldChg>
      <pc:sldChg chg="add del">
        <pc:chgData name="Khattab, Sherif" userId="c83b1e15-36f3-4f46-aceb-05aac24c545e" providerId="ADAL" clId="{63FDA53E-F776-1641-B1C7-CF0B327F1CF1}" dt="2022-04-06T16:54:08.468" v="4"/>
        <pc:sldMkLst>
          <pc:docMk/>
          <pc:sldMk cId="2068242584" sldId="1910"/>
        </pc:sldMkLst>
      </pc:sldChg>
    </pc:docChg>
  </pc:docChgLst>
  <pc:docChgLst>
    <pc:chgData name="Khattab, Sherif" userId="c83b1e15-36f3-4f46-aceb-05aac24c545e" providerId="ADAL" clId="{F82D3890-F85C-484F-8039-E1FE23876D8F}"/>
    <pc:docChg chg="custSel addSld delSld modSld delMainMaster">
      <pc:chgData name="Khattab, Sherif" userId="c83b1e15-36f3-4f46-aceb-05aac24c545e" providerId="ADAL" clId="{F82D3890-F85C-484F-8039-E1FE23876D8F}" dt="2021-04-07T15:49:31.432" v="339" actId="20577"/>
      <pc:docMkLst>
        <pc:docMk/>
      </pc:docMkLst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65083998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24219627" sldId="25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73104949" sldId="25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506877721" sldId="25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77636496" sldId="26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2375911" sldId="2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59383" sldId="26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75443702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11960161" sldId="2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375442512" sldId="26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069202143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884003976" sldId="2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225959935" sldId="26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70561835" sldId="26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46728519" sldId="26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37808827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30500091" sldId="26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30575332" sldId="27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153377934" sldId="27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908506201" sldId="27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67653256" sldId="27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600817762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53960250" sldId="27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1470540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12788774" sldId="27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55859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587050884" sldId="27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03176638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27746822" sldId="27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47366534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4154646262" sldId="27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968530536" sldId="27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92720804" sldId="27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920508719" sldId="27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21670718" sldId="27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248553931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40621744" sldId="27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582731287" sldId="28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794531743" sldId="28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38263211" sldId="28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89184368" sldId="28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42549860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76038338" sldId="282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646857969" sldId="28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60059905" sldId="28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94205050" sldId="28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26631046" sldId="28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1815428" sldId="28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801209231" sldId="28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50847914" sldId="28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37119619" sldId="286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75605211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1739200" sldId="28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2207700" sldId="28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765818506" sldId="28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763743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442877950" sldId="28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25713179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00588395" sldId="29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794581952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38469809" sldId="29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67076837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20017512" sldId="29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119793086" sldId="293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880350970" sldId="29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1497190" sldId="294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29130604" sldId="29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3449022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020032230" sldId="295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597674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125131373" sldId="29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10197842" sldId="297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913702447" sldId="29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43895734" sldId="298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3169103989" sldId="29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363937821" sldId="299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813475350" sldId="29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0359382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383149744" sldId="300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1175947922" sldId="301"/>
        </pc:sldMkLst>
      </pc:sldChg>
      <pc:sldChg chg="del">
        <pc:chgData name="Khattab, Sherif" userId="c83b1e15-36f3-4f46-aceb-05aac24c545e" providerId="ADAL" clId="{F82D3890-F85C-484F-8039-E1FE23876D8F}" dt="2021-04-07T04:55:21.334" v="30" actId="2696"/>
        <pc:sldMkLst>
          <pc:docMk/>
          <pc:sldMk cId="2829444329" sldId="30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94171561" sldId="30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2735718" sldId="30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642509351" sldId="30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900921563" sldId="30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95136949" sldId="30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59681454" sldId="30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72447338" sldId="30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921691997" sldId="31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542525" sldId="31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773047705" sldId="31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539072160" sldId="31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151240988" sldId="31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5502335" sldId="31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64833864" sldId="31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05573844" sldId="317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03120336" sldId="31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432367266" sldId="319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57578471" sldId="32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059773787" sldId="32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71831297" sldId="32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735436112" sldId="32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293668777" sldId="32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270343444" sldId="32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423758535" sldId="326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90290165" sldId="327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079100704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30823026" sldId="328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81809153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1607245235" sldId="329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463070673" sldId="330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196787359" sldId="330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0776883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282120946" sldId="33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1768971" sldId="332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757755714" sldId="33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79511808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660095953" sldId="333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257112282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624517345" sldId="33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323645996" sldId="335"/>
        </pc:sldMkLst>
      </pc:sldChg>
      <pc:sldChg chg="del">
        <pc:chgData name="Khattab, Sherif" userId="c83b1e15-36f3-4f46-aceb-05aac24c545e" providerId="ADAL" clId="{F82D3890-F85C-484F-8039-E1FE23876D8F}" dt="2021-04-07T04:55:02.438" v="29" actId="2696"/>
        <pc:sldMkLst>
          <pc:docMk/>
          <pc:sldMk cId="3336480316" sldId="335"/>
        </pc:sldMkLst>
      </pc:sldChg>
      <pc:sldChg chg="modSp mod">
        <pc:chgData name="Khattab, Sherif" userId="c83b1e15-36f3-4f46-aceb-05aac24c545e" providerId="ADAL" clId="{F82D3890-F85C-484F-8039-E1FE23876D8F}" dt="2021-04-07T15:49:31.432" v="339" actId="20577"/>
        <pc:sldMkLst>
          <pc:docMk/>
          <pc:sldMk cId="3516466948" sldId="339"/>
        </pc:sldMkLst>
        <pc:spChg chg="mod">
          <ac:chgData name="Khattab, Sherif" userId="c83b1e15-36f3-4f46-aceb-05aac24c545e" providerId="ADAL" clId="{F82D3890-F85C-484F-8039-E1FE23876D8F}" dt="2021-04-07T15:49:31.432" v="339" actId="20577"/>
          <ac:spMkLst>
            <pc:docMk/>
            <pc:sldMk cId="3516466948" sldId="339"/>
            <ac:spMk id="277" creationId="{00000000-0000-0000-0000-000000000000}"/>
          </ac:spMkLst>
        </pc:spChg>
      </pc:sldChg>
      <pc:sldChg chg="modSp mod">
        <pc:chgData name="Khattab, Sherif" userId="c83b1e15-36f3-4f46-aceb-05aac24c545e" providerId="ADAL" clId="{F82D3890-F85C-484F-8039-E1FE23876D8F}" dt="2021-04-07T04:53:44.708" v="1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82D3890-F85C-484F-8039-E1FE23876D8F}" dt="2021-04-07T04:53:44.708" v="1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82D3890-F85C-484F-8039-E1FE23876D8F}" dt="2021-04-07T04:54:47.949" v="28" actId="15"/>
        <pc:sldMkLst>
          <pc:docMk/>
          <pc:sldMk cId="2374057061" sldId="498"/>
        </pc:sldMkLst>
        <pc:spChg chg="mod">
          <ac:chgData name="Khattab, Sherif" userId="c83b1e15-36f3-4f46-aceb-05aac24c545e" providerId="ADAL" clId="{F82D3890-F85C-484F-8039-E1FE23876D8F}" dt="2021-04-07T04:54:47.949" v="28" actId="15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F82D3890-F85C-484F-8039-E1FE23876D8F}" dt="2021-04-07T13:07:33.138" v="233"/>
        <pc:sldMkLst>
          <pc:docMk/>
          <pc:sldMk cId="2823856332" sldId="499"/>
        </pc:sldMkLst>
        <pc:spChg chg="mod">
          <ac:chgData name="Khattab, Sherif" userId="c83b1e15-36f3-4f46-aceb-05aac24c545e" providerId="ADAL" clId="{F82D3890-F85C-484F-8039-E1FE23876D8F}" dt="2021-04-07T13:07:18.558" v="23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F82D3890-F85C-484F-8039-E1FE23876D8F}" dt="2021-04-07T13:09:03.835" v="33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82D3890-F85C-484F-8039-E1FE23876D8F}" dt="2021-04-07T13:09:03.835" v="33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2209270529" sldId="1861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584709819" sldId="1862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014859714" sldId="1863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1440734450" sldId="1864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4082975913" sldId="1865"/>
        </pc:sldMkLst>
      </pc:sldChg>
      <pc:sldChg chg="add del">
        <pc:chgData name="Khattab, Sherif" userId="c83b1e15-36f3-4f46-aceb-05aac24c545e" providerId="ADAL" clId="{F82D3890-F85C-484F-8039-E1FE23876D8F}" dt="2021-04-07T04:55:53.746" v="33"/>
        <pc:sldMkLst>
          <pc:docMk/>
          <pc:sldMk cId="3586403115" sldId="1866"/>
        </pc:sldMkLst>
      </pc:sldChg>
      <pc:sldMasterChg chg="del delSldLayout">
        <pc:chgData name="Khattab, Sherif" userId="c83b1e15-36f3-4f46-aceb-05aac24c545e" providerId="ADAL" clId="{F82D3890-F85C-484F-8039-E1FE23876D8F}" dt="2021-04-07T04:55:21.334" v="30" actId="2696"/>
        <pc:sldMasterMkLst>
          <pc:docMk/>
          <pc:sldMasterMk cId="1226058578" sldId="2147483728"/>
        </pc:sldMasterMkLst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792953282" sldId="2147483729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783820363" sldId="2147483730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3433412939" sldId="2147483731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1604117658" sldId="2147483732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005352363" sldId="2147483733"/>
          </pc:sldLayoutMkLst>
        </pc:sldLayoutChg>
        <pc:sldLayoutChg chg="del">
          <pc:chgData name="Khattab, Sherif" userId="c83b1e15-36f3-4f46-aceb-05aac24c545e" providerId="ADAL" clId="{F82D3890-F85C-484F-8039-E1FE23876D8F}" dt="2021-04-07T04:55:21.334" v="30" actId="2696"/>
          <pc:sldLayoutMkLst>
            <pc:docMk/>
            <pc:sldMasterMk cId="1226058578" sldId="2147483728"/>
            <pc:sldLayoutMk cId="2450140494" sldId="2147483734"/>
          </pc:sldLayoutMkLst>
        </pc:sldLayoutChg>
      </pc:sldMaster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0284A636-5B73-6543-83B8-C538901CDEDE}"/>
    <pc:docChg chg="undo custSel delSld modSld delMainMaster">
      <pc:chgData name="Khattab, Sherif" userId="c83b1e15-36f3-4f46-aceb-05aac24c545e" providerId="ADAL" clId="{0284A636-5B73-6543-83B8-C538901CDEDE}" dt="2021-04-12T13:17:33.514" v="298"/>
      <pc:docMkLst>
        <pc:docMk/>
      </pc:docMkLst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224219627" sldId="25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38091996" sldId="25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51020739" sldId="26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6681325" sldId="26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9173691" sldId="26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11960161" sldId="26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31398946" sldId="26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884003976" sldId="26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76756560" sldId="26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089209339" sldId="26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521258382" sldId="26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148786239" sldId="33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3211336" sldId="33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139903792" sldId="338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516466948" sldId="339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78721494" sldId="340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429241921" sldId="341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20159866" sldId="342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361696323" sldId="343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2459583" sldId="344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793460421" sldId="345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4163702329" sldId="346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2834038716" sldId="347"/>
        </pc:sldMkLst>
      </pc:sldChg>
      <pc:sldChg chg="del">
        <pc:chgData name="Khattab, Sherif" userId="c83b1e15-36f3-4f46-aceb-05aac24c545e" providerId="ADAL" clId="{0284A636-5B73-6543-83B8-C538901CDEDE}" dt="2021-04-12T13:09:03.963" v="154" actId="2696"/>
        <pc:sldMkLst>
          <pc:docMk/>
          <pc:sldMk cId="3664136089" sldId="348"/>
        </pc:sldMkLst>
      </pc:sldChg>
      <pc:sldChg chg="modSp mod">
        <pc:chgData name="Khattab, Sherif" userId="c83b1e15-36f3-4f46-aceb-05aac24c545e" providerId="ADAL" clId="{0284A636-5B73-6543-83B8-C538901CDEDE}" dt="2021-04-12T13:07:30.894" v="9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284A636-5B73-6543-83B8-C538901CDEDE}" dt="2021-04-12T13:07:30.894" v="9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284A636-5B73-6543-83B8-C538901CDEDE}" dt="2021-04-12T13:07:50.403" v="10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284A636-5B73-6543-83B8-C538901CDEDE}" dt="2021-04-12T13:07:50.403" v="10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284A636-5B73-6543-83B8-C538901CDEDE}" dt="2021-04-12T13:17:33.514" v="298"/>
        <pc:sldMkLst>
          <pc:docMk/>
          <pc:sldMk cId="2823856332" sldId="499"/>
        </pc:sldMkLst>
        <pc:spChg chg="mod">
          <ac:chgData name="Khattab, Sherif" userId="c83b1e15-36f3-4f46-aceb-05aac24c545e" providerId="ADAL" clId="{0284A636-5B73-6543-83B8-C538901CDEDE}" dt="2021-04-12T13:17:05.409" v="294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284A636-5B73-6543-83B8-C538901CDEDE}" dt="2021-04-12T13:08:15.140" v="15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0284A636-5B73-6543-83B8-C538901CDEDE}" dt="2021-04-12T13:08:15.140" v="153" actId="20577"/>
          <ac:spMkLst>
            <pc:docMk/>
            <pc:sldMk cId="1241308872" sldId="1860"/>
            <ac:spMk id="3" creationId="{BDC81B29-68EF-D34F-B9F6-D9EC25476DFF}"/>
          </ac:spMkLst>
        </pc:spChg>
      </pc:sldChg>
      <pc:sldMasterChg chg="del delSldLayout">
        <pc:chgData name="Khattab, Sherif" userId="c83b1e15-36f3-4f46-aceb-05aac24c545e" providerId="ADAL" clId="{0284A636-5B73-6543-83B8-C538901CDEDE}" dt="2021-04-12T13:09:03.963" v="154" actId="2696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150785137" sldId="2147483722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274572912" sldId="2147483723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875554872" sldId="2147483724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4248425122" sldId="2147483725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2349219205" sldId="2147483726"/>
          </pc:sldLayoutMkLst>
        </pc:sldLayoutChg>
        <pc:sldLayoutChg chg="del">
          <pc:chgData name="Khattab, Sherif" userId="c83b1e15-36f3-4f46-aceb-05aac24c545e" providerId="ADAL" clId="{0284A636-5B73-6543-83B8-C538901CDEDE}" dt="2021-04-12T13:09:03.963" v="154" actId="2696"/>
          <pc:sldLayoutMkLst>
            <pc:docMk/>
            <pc:sldMasterMk cId="501794917" sldId="2147483721"/>
            <pc:sldLayoutMk cId="3073277519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a5c32d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a5c32d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3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a5c32d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a5c32d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8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a5c32d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a5c32d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49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d499ee7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d499ee7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50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d499ee7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d499ee7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64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d499ee7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d499ee7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011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0cd91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0cd91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06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0cd918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0cd9181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Ronald Rivest, Adi Shamir, Leonard Adleman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8772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0cd9181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0cd9181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479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0cd9181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0cd9181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a5c32d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a5c32d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415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0cd918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0cd918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20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cd9181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cd9181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21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0cd9181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0cd9181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16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0cd918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0cd918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483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0cd9181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0cd9181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96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0cd9181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0cd9181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143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cd918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cd918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91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0cd9181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0cd9181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Ready (( … )**13) % 77 in a python prompt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Advertise public key (n=77, e=37)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Request an encrypted message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does the mod n mean for possible messages to encrypt??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Show result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Step through key gen process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7, q = 11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77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err="1"/>
              <a:t>φ</a:t>
            </a:r>
            <a:r>
              <a:rPr lang="en"/>
              <a:t>(n) =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e to be 37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co-prime to 60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XGCD(60, 37) = 1 = 60 * -8 + 37 * 13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 = 13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1465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0cd9181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0cd9181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454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0cd918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0cd918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93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5c32d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5c32d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761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0cd9181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0cd9181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64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0cd9181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0cd9181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8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0cd9181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0cd9181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7379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0cd9181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0cd9181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2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0cd918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0cd918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387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90cd9181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90cd9181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319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0cd9181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0cd9181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1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a5c32d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a5c32d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69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dcd6e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dcd6e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this does NOT cover nearly all possible recurrence relations, just really handy for alot of them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will need more different techniques for more problematic recurrences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1665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fdcd6e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fdcd6e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T(n) = 2T(n/2) + n lg n</a:t>
            </a:r>
            <a:endParaRPr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falls into a gap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lg n is asymptotically larger than n, but not polynomially larger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3653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fdcd6e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fdcd6e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2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38d454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38d454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8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8766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451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8350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759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7993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2346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37065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5302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1186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6060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898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129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80430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8805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9130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5369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2461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82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82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790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963592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862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278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63098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18819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5319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5498804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3012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02058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463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369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89030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686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0763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791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1518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673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7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41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96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2"/>
              <a:t>Sherif </a:t>
            </a:r>
            <a:r>
              <a:rPr lang="en-GB" altLang="en-US" sz="4002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Max Flow implementation issues</a:t>
            </a:r>
          </a:p>
          <a:p>
            <a:r>
              <a:rPr lang="en-US" dirty="0">
                <a:latin typeface="Calibri" panose="020F0502020204030204" pitchFamily="34" charset="0"/>
              </a:rPr>
              <a:t>Min Cut</a:t>
            </a:r>
          </a:p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multiplication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9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E3A4-9ACC-45F0-9109-92A2F1C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C43-9078-4C76-A016-C8AE45AE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43814"/>
            <a:ext cx="10093116" cy="65654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min cut</a:t>
            </a:r>
          </a:p>
          <a:p>
            <a:pPr lvl="1"/>
            <a:r>
              <a:rPr lang="en-US" dirty="0"/>
              <a:t>finding minimum </a:t>
            </a:r>
            <a:r>
              <a:rPr lang="en-US" dirty="0" err="1"/>
              <a:t>st</a:t>
            </a:r>
            <a:r>
              <a:rPr lang="en-US" dirty="0"/>
              <a:t> cut</a:t>
            </a:r>
          </a:p>
          <a:p>
            <a:pPr lvl="1"/>
            <a:r>
              <a:rPr lang="en-US" dirty="0"/>
              <a:t>Could you restate what a min cut is?</a:t>
            </a:r>
          </a:p>
          <a:p>
            <a:pPr lvl="1"/>
            <a:r>
              <a:rPr lang="en-US" dirty="0"/>
              <a:t>min </a:t>
            </a:r>
            <a:r>
              <a:rPr lang="en-US" dirty="0" err="1"/>
              <a:t>st</a:t>
            </a:r>
            <a:r>
              <a:rPr lang="en-US" dirty="0"/>
              <a:t> cut finding and duality, how does it equal max flow??</a:t>
            </a:r>
          </a:p>
          <a:p>
            <a:pPr lvl="1"/>
            <a:r>
              <a:rPr lang="en-US" dirty="0"/>
              <a:t>why to use min cut / max flow</a:t>
            </a:r>
          </a:p>
          <a:p>
            <a:pPr lvl="1"/>
            <a:r>
              <a:rPr lang="en-US" dirty="0"/>
              <a:t>Min cut implementation/actual code</a:t>
            </a:r>
          </a:p>
          <a:p>
            <a:pPr lvl="1"/>
            <a:r>
              <a:rPr lang="en-US" dirty="0"/>
              <a:t>Can you explain duality again?</a:t>
            </a:r>
          </a:p>
          <a:p>
            <a:r>
              <a:rPr lang="en-US" dirty="0"/>
              <a:t>Master Theorem</a:t>
            </a:r>
          </a:p>
          <a:p>
            <a:pPr lvl="1"/>
            <a:r>
              <a:rPr lang="en-US" dirty="0"/>
              <a:t>master theorem pros/cons</a:t>
            </a:r>
          </a:p>
          <a:p>
            <a:pPr lvl="1"/>
            <a:r>
              <a:rPr lang="en-US" dirty="0"/>
              <a:t>divide and conquer. Honestly, </a:t>
            </a:r>
            <a:r>
              <a:rPr lang="en-US" dirty="0" err="1"/>
              <a:t>im</a:t>
            </a:r>
            <a:r>
              <a:rPr lang="en-US" dirty="0"/>
              <a:t> very confused about the last 10 minutes content of today's lecture.</a:t>
            </a:r>
          </a:p>
          <a:p>
            <a:pPr lvl="1"/>
            <a:r>
              <a:rPr lang="en-US" dirty="0"/>
              <a:t>The tree of nodes at the end of the lecture</a:t>
            </a:r>
          </a:p>
          <a:p>
            <a:r>
              <a:rPr lang="en-US" dirty="0"/>
              <a:t>The big integer recurrence relations</a:t>
            </a:r>
          </a:p>
          <a:p>
            <a:r>
              <a:rPr lang="en-US" dirty="0"/>
              <a:t>Difference between recurrence relation and recursion tree and how to derive a recurrence relation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7DAB6-60C6-4D52-820A-55811E8B27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F592C-BB31-4195-BF5C-E5FC2BB55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063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063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5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7836-DCA3-4793-B865-8EF09E04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vs. Recursion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127D-5920-425E-BD81-73823CE5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A394-2DE5-4342-97EF-665E53AA3E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E4338-15E2-49F1-B7B7-CBE2ED5CE9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7C66D-5617-4418-9409-D0D4A8F2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5" y="762433"/>
            <a:ext cx="9750468" cy="65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BB3E-22D6-485B-B503-89A7194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cases of the Master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8BBD-7D20-4617-AF82-C3CEB5CCE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B6F02-EF4E-4739-9AE6-EABB0520E8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40863-BB84-499F-9D20-5833E1F2CD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0BACF-5849-4FA1-B0DF-1CD4C7A9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" y="974662"/>
            <a:ext cx="9463496" cy="6310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18A49-9064-4429-A546-15C4DAB4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24" y="3776489"/>
            <a:ext cx="1004506" cy="66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FFEAA-8D6B-452B-9EBB-20E447AD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37" y="1887474"/>
            <a:ext cx="2089513" cy="3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81DD-2407-4298-8990-F46AB05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When Master Theorem doesn’t apply: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E54B1-2E42-4B0F-81C6-C934BF449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43C29-8585-4283-BA9C-7CF811FA10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5FC63-ED59-4E5B-9942-16A87F11E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F532D-A1B4-4A40-B118-031D7DD5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46228"/>
            <a:ext cx="9450433" cy="63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Karatsuba multiplication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RSA encryption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1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305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Mergesort master theorem analysis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2T(n/2) + 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504349" y="1376850"/>
            <a:ext cx="531390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Recurrence relation for mergesort?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18257" y="1376850"/>
            <a:ext cx="3611699" cy="578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T(n/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highlight>
                <a:srgbClr val="D9D2E9"/>
              </a:highlight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2147800"/>
            <a:ext cx="9068753" cy="35756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2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2</a:t>
            </a:r>
            <a:r>
              <a:rPr lang="en"/>
              <a:t> = n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04349" y="5723479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Θ(n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log_b(a)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62" name="Google Shape;162;p21"/>
          <p:cNvCxnSpPr/>
          <p:nvPr/>
        </p:nvCxnSpPr>
        <p:spPr>
          <a:xfrm rot="10800000" flipH="1">
            <a:off x="4003261" y="3643873"/>
            <a:ext cx="1699565" cy="52563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3057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2ADC9F-5565-459F-81DD-B6F2CCC83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A8960-540C-44F8-87B8-42CC634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Master Theorem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2D07-23A7-483C-ADC2-04B11F846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C25F5-92BF-48D3-98F5-E3E649CF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3" y="1417097"/>
            <a:ext cx="8132036" cy="542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423453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4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2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Θ(n)</a:t>
            </a:r>
            <a:endParaRPr/>
          </a:p>
          <a:p>
            <a:pPr>
              <a:lnSpc>
                <a:spcPct val="150000"/>
              </a:lnSpc>
            </a:pPr>
            <a:r>
              <a:rPr lang="en">
                <a:highlight>
                  <a:srgbClr val="E6B8AF"/>
                </a:highlight>
              </a:rPr>
              <a:t>a = 4</a:t>
            </a:r>
            <a:endParaRPr>
              <a:highlight>
                <a:srgbClr val="E6B8AF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C9DAF8"/>
                </a:highlight>
              </a:rPr>
              <a:t>b = 2</a:t>
            </a:r>
            <a:endParaRPr>
              <a:highlight>
                <a:srgbClr val="C9DAF8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highlight>
                  <a:srgbClr val="D9D2E9"/>
                </a:highlight>
              </a:rPr>
              <a:t>f(n) is Θ(n)</a:t>
            </a:r>
            <a:endParaRPr>
              <a:highlight>
                <a:srgbClr val="D9D2E9"/>
              </a:highlight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So...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= …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</a:t>
            </a:r>
            <a:r>
              <a:rPr lang="en" baseline="30000">
                <a:highlight>
                  <a:srgbClr val="C9DAF8"/>
                </a:highlight>
              </a:rPr>
              <a:t>lg</a:t>
            </a:r>
            <a:r>
              <a:rPr lang="en" baseline="30000"/>
              <a:t> </a:t>
            </a:r>
            <a:r>
              <a:rPr lang="en" baseline="30000">
                <a:highlight>
                  <a:srgbClr val="E6B8AF"/>
                </a:highlight>
              </a:rPr>
              <a:t>4</a:t>
            </a:r>
            <a:r>
              <a:rPr lang="en"/>
              <a:t> = n</a:t>
            </a:r>
            <a:r>
              <a:rPr lang="en" baseline="30000"/>
              <a:t>2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For our divide and conquer multiplication approach</a:t>
            </a:r>
            <a:endParaRPr sz="2645"/>
          </a:p>
        </p:txBody>
      </p:sp>
      <p:sp>
        <p:nvSpPr>
          <p:cNvPr id="169" name="Google Shape;169;p22"/>
          <p:cNvSpPr txBox="1"/>
          <p:nvPr/>
        </p:nvSpPr>
        <p:spPr>
          <a:xfrm>
            <a:off x="5338543" y="2128474"/>
            <a:ext cx="4481813" cy="3305902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O(n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-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lg 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503821" marR="0" lvl="0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●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If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is Ω(n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+ ε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</a:t>
            </a:r>
            <a:b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and 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FCE5CD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f(n/b)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&lt;= c * 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for some c &lt; 1: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49875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400"/>
              <a:buFont typeface="Droid Sans"/>
              <a:buChar char="○"/>
              <a:tabLst/>
              <a:defRPr/>
            </a:pP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is Θ(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f(n)</a:t>
            </a:r>
            <a:r>
              <a:rPr kumimoji="0" lang="en" sz="154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04349" y="5653256"/>
            <a:ext cx="8438317" cy="138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Being 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D9D2E9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Θ(n)</a:t>
            </a: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means f(n) is polynomially smaller than n</a:t>
            </a:r>
            <a:r>
              <a:rPr kumimoji="0" lang="en" sz="220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  <a:p>
            <a:pPr marL="1007641" marR="0" lvl="1" indent="-391860" algn="l" defTabSz="100764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log_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(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C9DAF8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lg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highlight>
                  <a:srgbClr val="E6B8AF"/>
                </a:highlight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 = Θ(n</a:t>
            </a:r>
            <a:r>
              <a:rPr kumimoji="0" lang="en" sz="2424" b="0" i="0" u="none" strike="noStrike" kern="0" cap="none" spc="0" normalizeH="0" baseline="3000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 rot="10800000" flipH="1">
            <a:off x="4003261" y="2954592"/>
            <a:ext cx="1730971" cy="741844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085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4/19: Assignment 4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11</a:t>
            </a:r>
          </a:p>
          <a:p>
            <a:pPr lvl="1"/>
            <a:r>
              <a:rPr lang="en-US" dirty="0"/>
              <a:t>4/30: Lab 12</a:t>
            </a:r>
          </a:p>
          <a:p>
            <a:pPr lvl="1"/>
            <a:r>
              <a:rPr lang="en-US" dirty="0"/>
              <a:t>5/2: Assignment 5 </a:t>
            </a:r>
          </a:p>
          <a:p>
            <a:pPr lvl="1"/>
            <a:r>
              <a:rPr lang="en-US" dirty="0"/>
              <a:t>5/2: Bonus Homework</a:t>
            </a:r>
          </a:p>
          <a:p>
            <a:pPr lvl="1"/>
            <a:r>
              <a:rPr lang="en-US" dirty="0"/>
              <a:t>Tophat questions are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for entire class when response rate &gt;= 80%</a:t>
            </a:r>
          </a:p>
          <a:p>
            <a:pPr lvl="1"/>
            <a:r>
              <a:rPr lang="en-US" dirty="0"/>
              <a:t>Currently at ~33%</a:t>
            </a:r>
          </a:p>
          <a:p>
            <a:pPr lvl="1"/>
            <a:r>
              <a:rPr lang="en-US" dirty="0"/>
              <a:t>Deadline is Sunday 4/25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Leaves us back where we started with the grade school algorithm…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Actually, the overhead of doing all of the dividing and conquering will make it slower than grade school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@#$%^&amp;*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6008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19980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Let’s look for a smarter way to divide and conquer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Look at the recurrence relation again to see where we can improve our runtime: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WHY EVEN BOTHER?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3385774" y="3697263"/>
            <a:ext cx="3305902" cy="100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T(n) = 4T(n/2) + Θ(n)</a:t>
            </a: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5586872" y="4765566"/>
            <a:ext cx="4174694" cy="105557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amount of work done by the current call?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88" name="Google Shape;188;p24"/>
          <p:cNvCxnSpPr>
            <a:stCxn id="187" idx="0"/>
          </p:cNvCxnSpPr>
          <p:nvPr/>
        </p:nvCxnSpPr>
        <p:spPr>
          <a:xfrm rot="10800000">
            <a:off x="6371693" y="4338443"/>
            <a:ext cx="1302526" cy="427122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2514338" y="6480254"/>
            <a:ext cx="5048775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subproblem size?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0" name="Google Shape;190;p24"/>
          <p:cNvCxnSpPr>
            <a:stCxn id="189" idx="0"/>
          </p:cNvCxnSpPr>
          <p:nvPr/>
        </p:nvCxnSpPr>
        <p:spPr>
          <a:xfrm rot="10800000">
            <a:off x="4977236" y="4466628"/>
            <a:ext cx="61490" cy="201362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02110" y="5310543"/>
            <a:ext cx="3633518" cy="100168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2204">
                <a:solidFill>
                  <a:srgbClr val="980000"/>
                </a:solidFill>
              </a:rPr>
              <a:t>Can we reduce the number of subproblems?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92" name="Google Shape;192;p24"/>
          <p:cNvCxnSpPr>
            <a:stCxn id="191" idx="0"/>
          </p:cNvCxnSpPr>
          <p:nvPr/>
        </p:nvCxnSpPr>
        <p:spPr>
          <a:xfrm rot="10800000" flipH="1">
            <a:off x="2118869" y="4378609"/>
            <a:ext cx="2217269" cy="931934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To get M5, we have to multiply (at most) n/2 + 1 bit ints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Asymptotically the same as our other recursive calls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Requires extra additions and subtractions…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But these are all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So, the recurrence relation for Karatsuba’s algorithm is: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= 3T(n/2) + Θ(n)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Which solves to be Θ(n</a:t>
            </a:r>
            <a:r>
              <a:rPr lang="en" baseline="30000"/>
              <a:t>lg 3</a:t>
            </a:r>
            <a:r>
              <a:rPr lang="en"/>
              <a:t>)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Asymptotic improvement over grade school algorithm!</a:t>
            </a:r>
            <a:endParaRPr/>
          </a:p>
          <a:p>
            <a:pPr lvl="4">
              <a:lnSpc>
                <a:spcPct val="150000"/>
              </a:lnSpc>
            </a:pPr>
            <a:r>
              <a:rPr lang="en"/>
              <a:t>For large n, this will translate into practical improvement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Karatsuba runtime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9F392-04D8-4E1F-89B3-61898F0D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" y="5669207"/>
            <a:ext cx="2402138" cy="1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70C-3336-4FCD-8429-C7353624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6A4-844C-4EF8-9B9F-73F66B00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74C46-D0B3-4B60-8C88-DD7F098F89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3436-909C-4EA1-809D-5F650B7600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FA42-E59F-4A53-808C-0368D0291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21" y="1246938"/>
            <a:ext cx="8594816" cy="57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2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A701-7752-4169-B942-7528EB0F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A156-8E3C-43A3-9114-03FC7087B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D3C17-A98F-4701-9315-C5D0E4058A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B5773-EF02-4D52-86E7-AE4226173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03A95-128D-4B6A-9307-80F6A972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928914"/>
            <a:ext cx="8784227" cy="58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3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910-2C17-4008-B670-B35A610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2CBD-E32F-4A58-982F-DB88887F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EE980-9E3B-4F4E-9BDB-6E2D2F19FA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D13EB-B3D6-43D8-9875-6816D627D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6CB0C-C1FF-4402-A598-23BE7E03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" y="796147"/>
            <a:ext cx="9515747" cy="63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98EC-5A26-4906-83BE-1A3AF996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D21-2714-47B9-9CBE-43AD5F23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0A7F5-4D84-4A97-9BD0-AEDF0FB72D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1E91D-632F-438C-BA90-09D46E850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3D66D-EFBA-4EA1-A456-26A1DB3A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" y="942944"/>
            <a:ext cx="8856073" cy="590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43D1-88DE-4340-A84B-7F7A7649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64C5-2D4D-4302-A070-A07A5C63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04D21-9386-4F86-B1AA-915C8F9947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9688A-A24D-4703-8AA5-80687D70A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3705-37B6-4290-BC93-00E3B250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1242486"/>
            <a:ext cx="8313964" cy="55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6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F4DF-5D51-418D-8289-D6E146AA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49DA-B48A-408B-B74A-B73B6DB1A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F3C5B-FC36-4691-8E47-44FFC20384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65011-8E49-48F8-AD86-DCC5F8F47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EB424-F64F-42BE-8F94-9A3CFDA2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" y="1124997"/>
            <a:ext cx="8758101" cy="58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4AE1-DBFC-2848-B191-FE3ED1AF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81B29-68EF-D34F-B9F6-D9EC2547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RSA encryption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0C3AE-7085-4E4C-910F-0D1895BFDD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F679D-1AE3-DC4F-8881-2F85B371C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30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</a:rPr>
              <a:t>(Big)Integer Algorithms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exponentiation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GCD</a:t>
            </a:r>
          </a:p>
          <a:p>
            <a:pPr lvl="1"/>
            <a:r>
              <a:rPr lang="en-US">
                <a:latin typeface="Calibri" panose="020F0502020204030204" pitchFamily="34" charset="0"/>
              </a:rPr>
              <a:t>Encryption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504349" y="2285450"/>
            <a:ext cx="9068753" cy="495521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Pads must be truly random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Both sender and receiver must have a matched list of pads in the appropriate order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Once you run out of pads, no more messages can be sent</a:t>
            </a:r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Difficulties with one-time pads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90092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504349" y="3361576"/>
            <a:ext cx="9068753" cy="387914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E.g., DES, AES, Blowfish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Users share a single </a:t>
            </a:r>
            <a:r>
              <a:rPr lang="en" i="1"/>
              <a:t>key</a:t>
            </a:r>
            <a:endParaRPr i="1"/>
          </a:p>
          <a:p>
            <a:pPr lvl="1"/>
            <a:r>
              <a:rPr lang="en"/>
              <a:t>Numbers of a given bitlength (e.g., 128, 256)</a:t>
            </a:r>
            <a:endParaRPr/>
          </a:p>
          <a:p>
            <a:pPr lvl="1"/>
            <a:r>
              <a:rPr lang="en"/>
              <a:t>Key is used to encrypt/decrypt many messages back and forth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Encryptions/decryptions will be fast</a:t>
            </a:r>
            <a:endParaRPr/>
          </a:p>
          <a:p>
            <a:pPr lvl="1"/>
            <a:r>
              <a:rPr lang="en"/>
              <a:t>Typically linear in the size the input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Ciphertext should appear random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Best way to recover plaintext should be a brute force attack on the encryption key</a:t>
            </a:r>
            <a:endParaRPr/>
          </a:p>
          <a:p>
            <a:pPr lvl="1"/>
            <a:r>
              <a:rPr lang="en"/>
              <a:t>Which we have shown to be infeasible for 128bit AES keys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Symmetric ciphers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113926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Alice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1"/>
          </p:nvPr>
        </p:nvSpPr>
        <p:spPr>
          <a:xfrm>
            <a:off x="2429171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3255438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Encrypt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4809035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635304" y="1608509"/>
            <a:ext cx="1202026" cy="55307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algn="ctr" defTabSz="1007641">
              <a:buClr>
                <a:srgbClr val="000000"/>
              </a:buClr>
            </a:pPr>
            <a:r>
              <a:rPr lang="en" sz="1543" kern="0">
                <a:solidFill>
                  <a:srgbClr val="002B5E"/>
                </a:solidFill>
                <a:latin typeface="Arial"/>
                <a:cs typeface="Arial"/>
                <a:sym typeface="Arial"/>
              </a:rPr>
              <a:t>Decrypt</a:t>
            </a:r>
            <a:endParaRPr sz="1543" kern="0">
              <a:solidFill>
                <a:srgbClr val="002B5E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015182" y="1507018"/>
            <a:ext cx="923008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7188899" y="1507018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3619103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5998967" y="2540499"/>
            <a:ext cx="474727" cy="75606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57" name="Google Shape;157;p17"/>
          <p:cNvCxnSpPr>
            <a:stCxn id="149" idx="3"/>
            <a:endCxn id="150" idx="1"/>
          </p:cNvCxnSpPr>
          <p:nvPr/>
        </p:nvCxnSpPr>
        <p:spPr>
          <a:xfrm>
            <a:off x="2903898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7"/>
          <p:cNvCxnSpPr>
            <a:stCxn id="150" idx="3"/>
            <a:endCxn id="151" idx="1"/>
          </p:cNvCxnSpPr>
          <p:nvPr/>
        </p:nvCxnSpPr>
        <p:spPr>
          <a:xfrm>
            <a:off x="4457465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stCxn id="151" idx="3"/>
            <a:endCxn id="152" idx="1"/>
          </p:cNvCxnSpPr>
          <p:nvPr/>
        </p:nvCxnSpPr>
        <p:spPr>
          <a:xfrm>
            <a:off x="5283762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stCxn id="152" idx="3"/>
            <a:endCxn id="154" idx="1"/>
          </p:cNvCxnSpPr>
          <p:nvPr/>
        </p:nvCxnSpPr>
        <p:spPr>
          <a:xfrm>
            <a:off x="6837329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4" idx="3"/>
            <a:endCxn id="153" idx="1"/>
          </p:cNvCxnSpPr>
          <p:nvPr/>
        </p:nvCxnSpPr>
        <p:spPr>
          <a:xfrm>
            <a:off x="7663626" y="1885048"/>
            <a:ext cx="3514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48" idx="3"/>
            <a:endCxn id="149" idx="1"/>
          </p:cNvCxnSpPr>
          <p:nvPr/>
        </p:nvCxnSpPr>
        <p:spPr>
          <a:xfrm>
            <a:off x="2062269" y="1885048"/>
            <a:ext cx="36695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48" idx="2"/>
            <a:endCxn id="155" idx="1"/>
          </p:cNvCxnSpPr>
          <p:nvPr/>
        </p:nvCxnSpPr>
        <p:spPr>
          <a:xfrm>
            <a:off x="1600764" y="2263080"/>
            <a:ext cx="2018254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7"/>
          <p:cNvCxnSpPr>
            <a:stCxn id="155" idx="0"/>
          </p:cNvCxnSpPr>
          <p:nvPr/>
        </p:nvCxnSpPr>
        <p:spPr>
          <a:xfrm rot="10800000">
            <a:off x="3856465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7"/>
          <p:cNvCxnSpPr>
            <a:stCxn id="153" idx="2"/>
            <a:endCxn id="156" idx="3"/>
          </p:cNvCxnSpPr>
          <p:nvPr/>
        </p:nvCxnSpPr>
        <p:spPr>
          <a:xfrm flipH="1">
            <a:off x="6473638" y="2263080"/>
            <a:ext cx="2003047" cy="6555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7"/>
          <p:cNvCxnSpPr>
            <a:stCxn id="156" idx="0"/>
            <a:endCxn id="152" idx="2"/>
          </p:cNvCxnSpPr>
          <p:nvPr/>
        </p:nvCxnSpPr>
        <p:spPr>
          <a:xfrm rot="10800000">
            <a:off x="6236331" y="2161642"/>
            <a:ext cx="0" cy="3788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9513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Alice and Bob have to both know the same key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you securely transmit the key from Alice to Bob?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Further, if Alice also wants to communicate with Charlie, her and Charlie will need to know the same key, a different key from the key Alice shares with Bob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Alice and Danielle will also have to share a different key…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etc.</a:t>
            </a:r>
            <a:endParaRPr i="1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Problems with symmetric ciphers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596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Each user has their own pair of keys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public</a:t>
            </a:r>
            <a:r>
              <a:rPr lang="en"/>
              <a:t> key that can be revealed to anyone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</a:t>
            </a: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/>
              <a:t> key that only they should know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How does this solve our problem?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Public key can simply be published/advertised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Posted repositories of public keys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Added to an email signature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Each user is responsible only for their own keypair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Let's look at a public-key crypto scheme in detail...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Enter public-key encryption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7244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</a:t>
            </a:r>
            <a:endParaRPr/>
          </a:p>
        </p:txBody>
      </p:sp>
      <p:pic>
        <p:nvPicPr>
          <p:cNvPr id="187" name="Google Shape;187;p20" descr="RSA-20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533" y="1683293"/>
            <a:ext cx="6294380" cy="419626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92169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xfrm>
            <a:off x="504349" y="2168310"/>
            <a:ext cx="9068753" cy="5072908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are RSA keypairs?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messages encrypted?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messages decrypted?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are keys generated?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Why is it secure?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Cryptosystem in-depth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i="1"/>
              <a:t>Public</a:t>
            </a:r>
            <a:r>
              <a:rPr lang="en"/>
              <a:t> key is two numbers, which we will call </a:t>
            </a:r>
            <a:r>
              <a:rPr lang="en">
                <a:solidFill>
                  <a:srgbClr val="980000"/>
                </a:solidFill>
              </a:rPr>
              <a:t>n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i="1">
                <a:solidFill>
                  <a:srgbClr val="002B5E"/>
                </a:solidFill>
              </a:rPr>
              <a:t>Private</a:t>
            </a:r>
            <a:r>
              <a:rPr lang="en">
                <a:solidFill>
                  <a:srgbClr val="002B5E"/>
                </a:solidFill>
              </a:rPr>
              <a:t> key is a single number we will call</a:t>
            </a:r>
            <a:r>
              <a:rPr lang="en">
                <a:solidFill>
                  <a:srgbClr val="980000"/>
                </a:solidFill>
              </a:rPr>
              <a:t> d</a:t>
            </a:r>
            <a:endParaRPr>
              <a:solidFill>
                <a:srgbClr val="980000"/>
              </a:solidFill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The length of n in bits is the key length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I.e., 2048 bit RSA keys will have a 2048 bit n value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/>
              <a:t>Note that "n" will be used to indicate the RSA public key component for our discussion of RSA...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keypairs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36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77304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Say Alice wants to send a message to Bob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Looks up Bob’s public key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the message into an integer:  m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Compute the ciphertext c as: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 = m</a:t>
            </a:r>
            <a:r>
              <a:rPr lang="en" baseline="30000"/>
              <a:t>e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Send c to Bob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Encryption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53907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/>
              <a:t>Bob can simply:</a:t>
            </a:r>
            <a:endParaRPr/>
          </a:p>
          <a:p>
            <a:pPr>
              <a:lnSpc>
                <a:spcPct val="200000"/>
              </a:lnSpc>
              <a:buAutoNum type="arabicPeriod"/>
            </a:pPr>
            <a:r>
              <a:rPr lang="en"/>
              <a:t>Compute m as:</a:t>
            </a:r>
            <a:endParaRPr/>
          </a:p>
          <a:p>
            <a:pPr lvl="1">
              <a:lnSpc>
                <a:spcPct val="200000"/>
              </a:lnSpc>
              <a:buAutoNum type="alphaLcPeriod"/>
            </a:pPr>
            <a:r>
              <a:rPr lang="en"/>
              <a:t>m = c</a:t>
            </a:r>
            <a:r>
              <a:rPr lang="en" baseline="30000"/>
              <a:t>d</a:t>
            </a:r>
            <a:r>
              <a:rPr lang="en"/>
              <a:t> (mod n)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Convert m into Alice’s message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Decryption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151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endParaRPr/>
          </a:p>
        </p:txBody>
      </p:sp>
      <p:pic>
        <p:nvPicPr>
          <p:cNvPr id="222" name="Google Shape;222;p25" descr="w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47" y="1797636"/>
            <a:ext cx="6822557" cy="396757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39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550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Recursion really complicates our analysis…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We’ll use a </a:t>
            </a:r>
            <a:r>
              <a:rPr lang="en" i="1">
                <a:solidFill>
                  <a:srgbClr val="002B5E"/>
                </a:solidFill>
              </a:rPr>
              <a:t>recurrence relation</a:t>
            </a:r>
            <a:r>
              <a:rPr lang="en"/>
              <a:t> to analyze the recursive runtime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Goal is to determine: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done in the current recursive call?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How much work is passed on to future recursive calls?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All in terms of input size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what's the runtime???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840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en"/>
              <a:t>Choose two prime numbers </a:t>
            </a:r>
            <a:r>
              <a:rPr lang="en">
                <a:solidFill>
                  <a:srgbClr val="980000"/>
                </a:solidFill>
              </a:rPr>
              <a:t>p</a:t>
            </a:r>
            <a:r>
              <a:rPr lang="en"/>
              <a:t> and </a:t>
            </a:r>
            <a:r>
              <a:rPr lang="en">
                <a:solidFill>
                  <a:srgbClr val="980000"/>
                </a:solidFill>
              </a:rPr>
              <a:t>q 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Compute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φ(n) = φ(p) * φ(q)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GCD(e, φ(n)) = 1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e and φ(n) are co-prime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>
                <a:solidFill>
                  <a:srgbClr val="002B5E"/>
                </a:solidFill>
              </a:rPr>
              <a:t>Determine d as 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n, e, and d need to be carefully generated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40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6483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Here, we mean φ to be </a:t>
            </a:r>
            <a:r>
              <a:rPr lang="en"/>
              <a:t>Euler’s totient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is a count of the integers &lt; n that are co-prime to n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I.e., how many k are there such that: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&lt;= k &lt;= n AND GCD(n, k)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p and q are prime..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Hence, φ(p) = p - 1 and φ(q) = q -1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Further, φ is multiplicative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Since p and q are prime, they are co-prime, so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φ(p) * φ(q) = φ(p * q) = φ(n)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won’t detail the proof here...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>
                <a:solidFill>
                  <a:srgbClr val="EFEFEF"/>
                </a:solidFill>
              </a:rPr>
              <a:t>What the φ?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41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DBE84-619B-41BF-ADA1-01E84595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07" y="3043645"/>
            <a:ext cx="28441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d = e</a:t>
            </a:r>
            <a:r>
              <a:rPr lang="en" baseline="30000">
                <a:solidFill>
                  <a:srgbClr val="002B5E"/>
                </a:solidFill>
              </a:rPr>
              <a:t>-1</a:t>
            </a:r>
            <a:r>
              <a:rPr lang="en">
                <a:solidFill>
                  <a:srgbClr val="002B5E"/>
                </a:solidFill>
              </a:rPr>
              <a:t>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Means that d = 1/e mod(φ(n))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Means that e * d = 1 (mod </a:t>
            </a:r>
            <a:r>
              <a:rPr lang="en">
                <a:solidFill>
                  <a:srgbClr val="002B5E"/>
                </a:solidFill>
              </a:rPr>
              <a:t>φ(n))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Now, </a:t>
            </a:r>
            <a:r>
              <a:rPr lang="en" i="1">
                <a:solidFill>
                  <a:srgbClr val="002B5E"/>
                </a:solidFill>
              </a:rPr>
              <a:t>this</a:t>
            </a:r>
            <a:r>
              <a:rPr lang="en">
                <a:solidFill>
                  <a:srgbClr val="002B5E"/>
                </a:solidFill>
              </a:rPr>
              <a:t> can be equivalently stated as e * d = z * φ(n) + 1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For some z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Can further restate this as:  e * d - z * φ(n) 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Or similarly: 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How can we solve this?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Hint: recall that we know GCD(φ(n), e) = 1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OK, now what about multiplicative inverses mod φ(n)?</a:t>
            </a:r>
            <a:endParaRPr sz="2645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42</a:t>
            </a:fld>
            <a:endParaRPr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79F0F-2AEB-45A0-8F6D-80D07283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62" y="1330824"/>
            <a:ext cx="4196716" cy="1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GCD(a, b) = i = ax + by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Let: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= </a:t>
            </a:r>
            <a:r>
              <a:rPr lang="en">
                <a:solidFill>
                  <a:srgbClr val="002B5E"/>
                </a:solidFill>
              </a:rPr>
              <a:t>φ(n)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b = 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x = -z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y = 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i = 1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GCD(φ(n), e) = 1 = φ(n) * (-z) + e * d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We can compute d in linear time!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Use extended Euclidean algorithm!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432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 and q must be prime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n = p * q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φ(n) = (p - 1) * (q - 1)</a:t>
            </a:r>
            <a:endParaRPr>
              <a:solidFill>
                <a:srgbClr val="002B5E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002B5E"/>
                </a:solidFill>
              </a:rPr>
              <a:t>Choose e such that 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>
                <a:solidFill>
                  <a:srgbClr val="002B5E"/>
                </a:solidFill>
              </a:rPr>
              <a:t>1 &lt; e &lt; φ(n) and GCD(e, φ(n)) = 1</a:t>
            </a:r>
            <a:endParaRPr>
              <a:solidFill>
                <a:srgbClr val="002B5E"/>
              </a:solidFill>
            </a:endParaRPr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>
                <a:solidFill>
                  <a:srgbClr val="002B5E"/>
                </a:solidFill>
              </a:rPr>
              <a:t>Solve </a:t>
            </a:r>
            <a:r>
              <a:rPr lang="en"/>
              <a:t>X</a:t>
            </a:r>
            <a:r>
              <a:rPr lang="en" sz="2424"/>
              <a:t>GCD(φ(n), e) = 1 = φ(n) * (-z) + e * d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Compute the ciphertext c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c = m</a:t>
            </a:r>
            <a:r>
              <a:rPr lang="en" sz="2424" baseline="30000"/>
              <a:t>e</a:t>
            </a:r>
            <a:r>
              <a:rPr lang="en" sz="2424"/>
              <a:t> (mod n)</a:t>
            </a:r>
            <a:endParaRPr sz="2424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2424"/>
              <a:t>Recover m as:</a:t>
            </a:r>
            <a:endParaRPr sz="2424"/>
          </a:p>
          <a:p>
            <a:pPr lvl="1" indent="-405855">
              <a:lnSpc>
                <a:spcPct val="150000"/>
              </a:lnSpc>
              <a:buSzPts val="2200"/>
            </a:pPr>
            <a:r>
              <a:rPr lang="en" sz="2424"/>
              <a:t>m = c</a:t>
            </a:r>
            <a:r>
              <a:rPr lang="en" sz="2424" baseline="30000"/>
              <a:t>d</a:t>
            </a:r>
            <a:r>
              <a:rPr lang="en" sz="2424"/>
              <a:t> (mod n)</a:t>
            </a:r>
            <a:endParaRPr sz="2424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RSA keypair example notes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575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590955-21A4-4C7B-AC41-AAE3AF996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5422B8-EA58-4D60-951A-71842365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3A5B8-04DE-4915-A013-3BFFF778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30A14-A3FD-4AB1-AFCD-B2EC0B6A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98" y="1179108"/>
            <a:ext cx="4768374" cy="63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28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4BB9DA-B3C1-45AC-9763-6769C85AB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34E150-60BD-4A3D-902E-B81495E6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 Example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8250F-3B1A-485F-BD80-47B6AF4BE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4400-416B-4878-887D-C802E108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2" y="1189313"/>
            <a:ext cx="4602418" cy="6054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DA4B3-BAED-4763-B30E-DDFF42B2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95" y="3781425"/>
            <a:ext cx="3448050" cy="22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3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body" idx="1"/>
          </p:nvPr>
        </p:nvSpPr>
        <p:spPr>
          <a:xfrm>
            <a:off x="504349" y="2040978"/>
            <a:ext cx="9068753" cy="519985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Feel free to look up the proof using Fermat’s little theorem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this proof is </a:t>
            </a:r>
            <a:r>
              <a:rPr lang="en" b="1"/>
              <a:t>NOT</a:t>
            </a:r>
            <a:r>
              <a:rPr lang="en"/>
              <a:t> required for the course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Knowing how to generate RSA keys and encrypt/decrypt </a:t>
            </a:r>
            <a:r>
              <a:rPr lang="en" b="1"/>
              <a:t>IS</a:t>
            </a:r>
            <a:endParaRPr b="1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For this course, we’ll settle with our example showing that it </a:t>
            </a:r>
            <a:r>
              <a:rPr lang="en" i="1"/>
              <a:t>does</a:t>
            </a:r>
            <a:r>
              <a:rPr lang="en"/>
              <a:t> work</a:t>
            </a:r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but how does m</a:t>
            </a:r>
            <a:r>
              <a:rPr lang="en" baseline="30000"/>
              <a:t>ed</a:t>
            </a:r>
            <a:r>
              <a:rPr lang="en"/>
              <a:t> = m mod n?</a:t>
            </a:r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47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05977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4 avenues of attack on the math of RSA were identified in the original paper: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Factoring n to find p and q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φ(n) without factoring n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Determining d without factoring n or learning φ(n)</a:t>
            </a:r>
            <a:endParaRPr/>
          </a:p>
          <a:p>
            <a:pPr lvl="1" indent="-405855">
              <a:lnSpc>
                <a:spcPct val="200000"/>
              </a:lnSpc>
              <a:buSzPts val="2200"/>
            </a:pPr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Why is RSA secure?</a:t>
            </a: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48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5718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To the best of our knowledge, t</a:t>
            </a:r>
            <a:r>
              <a:rPr lang="en">
                <a:solidFill>
                  <a:srgbClr val="002B5E"/>
                </a:solidFill>
              </a:rPr>
              <a:t>his is </a:t>
            </a:r>
            <a:r>
              <a:rPr lang="en" i="1">
                <a:solidFill>
                  <a:srgbClr val="002B5E"/>
                </a:solidFill>
              </a:rPr>
              <a:t>hard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A 768 bit RSA key was factored one time us</a:t>
            </a:r>
            <a:r>
              <a:rPr lang="en"/>
              <a:t>ing the best currently known algorithm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Took 1500 CPU years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 years of real time on hundreds of computers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Hence, large keys are pretty safe</a:t>
            </a:r>
            <a:endParaRPr>
              <a:solidFill>
                <a:srgbClr val="002B5E"/>
              </a:solidFill>
            </a:endParaRPr>
          </a:p>
          <a:p>
            <a:pPr lvl="3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2048 bit keys are a pretty good bet for now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Factoring n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49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27354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Assuming we cut integers exactly in half at each call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I.e., input bit lengths are a power of 2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in the current call: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Shifts and additions are Θ(n)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Work left to future calls: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4 more multiplications on half of the input size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T(n) = 4T(n/2) + Θ(n)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424"/>
              <a:t>Recurrence relation for divide and conquer multiplication</a:t>
            </a:r>
            <a:endParaRPr sz="2424"/>
          </a:p>
        </p:txBody>
      </p:sp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675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04349" y="1278333"/>
            <a:ext cx="9068753" cy="59625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Would allow us to easily compute d because ed = 1 mod φ(n)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Note:</a:t>
            </a:r>
            <a:endParaRPr/>
          </a:p>
          <a:p>
            <a:pPr lvl="1" indent="-405855">
              <a:lnSpc>
                <a:spcPct val="115000"/>
              </a:lnSpc>
              <a:buSzPts val="2200"/>
            </a:pPr>
            <a:r>
              <a:rPr lang="en"/>
              <a:t>φ(n) = n - p - q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φ(n) = n - (p + q) + 1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+ q) = n + 1- φ(n)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(p + q) - (p - q) = 2q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Now we just need (p - q)...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- 2pq + q</a:t>
            </a:r>
            <a:r>
              <a:rPr lang="en" baseline="30000"/>
              <a:t>2</a:t>
            </a:r>
            <a:endParaRPr baseline="30000"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p</a:t>
            </a:r>
            <a:r>
              <a:rPr lang="en" baseline="30000"/>
              <a:t>2</a:t>
            </a:r>
            <a:r>
              <a:rPr lang="en"/>
              <a:t> + 2pq + q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- 4pq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</a:t>
            </a:r>
            <a:r>
              <a:rPr lang="en" baseline="30000"/>
              <a:t>2</a:t>
            </a:r>
            <a:r>
              <a:rPr lang="en"/>
              <a:t> = (p + q)</a:t>
            </a:r>
            <a:r>
              <a:rPr lang="en" baseline="30000"/>
              <a:t>2</a:t>
            </a:r>
            <a:r>
              <a:rPr lang="en"/>
              <a:t> - 4n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(p - q) = √((p + q)</a:t>
            </a:r>
            <a:r>
              <a:rPr lang="en" baseline="30000"/>
              <a:t>2</a:t>
            </a:r>
            <a:r>
              <a:rPr lang="en"/>
              <a:t> - 4n)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If we can figure out φ(n) efficiently, we could factor n efficiently!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398682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What about determining φ(n) without factoring n?</a:t>
            </a:r>
            <a:endParaRPr sz="2865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50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A4922-A942-4724-8390-71DEA9BF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68" y="2120798"/>
            <a:ext cx="2815045" cy="187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If we know, d, we can get a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1 mod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= kφ(n) + 1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For some k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ed - 1 = kφ(n)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It has been shown that n can be efficiently factored using any multiple of φ(n)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Hence, this would provide another efficient solution to factoring!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645"/>
              <a:t>Determining d without factoring n or learning φ(n)?</a:t>
            </a:r>
            <a:endParaRPr sz="2645"/>
          </a:p>
        </p:txBody>
      </p:sp>
      <p:sp>
        <p:nvSpPr>
          <p:cNvPr id="293" name="Google Shape;293;p3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2703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504349" y="2718467"/>
            <a:ext cx="9068753" cy="45224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Conjecture was made in 1978 that breaking RSA would yield an efficient factoring algorithm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To date, it has been not been proven or disproven</a:t>
            </a:r>
            <a:endParaRPr/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Learning to take e</a:t>
            </a:r>
            <a:r>
              <a:rPr lang="en" baseline="30000"/>
              <a:t>th</a:t>
            </a:r>
            <a:r>
              <a:rPr lang="en"/>
              <a:t> roots modulo n</a:t>
            </a: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52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42375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504349" y="2691028"/>
            <a:ext cx="9068753" cy="454958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Odds are that breaking RSA efficiently implies that factoring can be done efficiently.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Since factoring is probably hard, RSA is probably safe to use.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This all leads to the following conclusion</a:t>
            </a:r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53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4902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body" idx="1"/>
          </p:nvPr>
        </p:nvSpPr>
        <p:spPr>
          <a:xfrm>
            <a:off x="504349" y="1799509"/>
            <a:ext cx="9068753" cy="54415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Encryption/decryption: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How can we perform efficient exponentiations?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Key generation: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do multiplication, XGCD for large integers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finding large prime numbers?</a:t>
            </a:r>
            <a:endParaRPr/>
          </a:p>
        </p:txBody>
      </p:sp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54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40308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body" idx="1"/>
          </p:nvPr>
        </p:nvSpPr>
        <p:spPr>
          <a:xfrm>
            <a:off x="504349" y="4460347"/>
            <a:ext cx="9068753" cy="278026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How can we improve runtime for RSA exponentiations?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Don’t actually need x</a:t>
            </a:r>
            <a:r>
              <a:rPr lang="en" baseline="30000"/>
              <a:t>y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Just need (x</a:t>
            </a:r>
            <a:r>
              <a:rPr lang="en" baseline="30000"/>
              <a:t>y</a:t>
            </a:r>
            <a:r>
              <a:rPr lang="en"/>
              <a:t> mod n)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Efficient exponentiation for RSA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091926" y="2183269"/>
            <a:ext cx="4872738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83" kern="0" baseline="3000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ans * x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2089853" y="2183268"/>
            <a:ext cx="6338219" cy="242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ans = 1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foreach bit in y: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ans = (ans</a:t>
            </a:r>
            <a:r>
              <a:rPr lang="en" sz="1983" kern="0" baseline="300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bit == 1: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1007641">
              <a:spcBef>
                <a:spcPts val="661"/>
              </a:spcBef>
              <a:buClr>
                <a:srgbClr val="000000"/>
              </a:buClr>
            </a:pPr>
            <a:r>
              <a:rPr lang="en" sz="1983" kern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ans = (ans * x mod n)</a:t>
            </a:r>
            <a:endParaRPr sz="1983" kern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3" name="Google Shape;323;p39"/>
          <p:cNvGrpSpPr/>
          <p:nvPr/>
        </p:nvGrpSpPr>
        <p:grpSpPr>
          <a:xfrm>
            <a:off x="5171402" y="1795156"/>
            <a:ext cx="4530051" cy="1242304"/>
            <a:chOff x="4692400" y="1813675"/>
            <a:chExt cx="4110875" cy="1127350"/>
          </a:xfrm>
        </p:grpSpPr>
        <p:sp>
          <p:nvSpPr>
            <p:cNvPr id="324" name="Google Shape;324;p39"/>
            <p:cNvSpPr txBox="1"/>
            <p:nvPr/>
          </p:nvSpPr>
          <p:spPr>
            <a:xfrm>
              <a:off x="5002575" y="1813675"/>
              <a:ext cx="38007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defTabSz="1007641">
                <a:buClr>
                  <a:srgbClr val="000000"/>
                </a:buClr>
              </a:pPr>
              <a:r>
                <a:rPr lang="en" sz="2204" kern="0">
                  <a:solidFill>
                    <a:srgbClr val="98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Does this solve our problems?</a:t>
              </a:r>
              <a:endParaRPr sz="2204" kern="0">
                <a:solidFill>
                  <a:srgbClr val="980000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325" name="Google Shape;325;p39"/>
            <p:cNvCxnSpPr/>
            <p:nvPr/>
          </p:nvCxnSpPr>
          <p:spPr>
            <a:xfrm flipH="1">
              <a:off x="4692400" y="2359625"/>
              <a:ext cx="903000" cy="581400"/>
            </a:xfrm>
            <a:prstGeom prst="straightConnector1">
              <a:avLst/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defTabSz="1007641">
              <a:buClr>
                <a:srgbClr val="000000"/>
              </a:buClr>
            </a:pPr>
            <a:fld id="{00000000-1234-1234-1234-123412341234}" type="slidenum">
              <a:rPr lang="en" kern="0"/>
              <a:pPr defTabSz="1007641">
                <a:buClr>
                  <a:srgbClr val="000000"/>
                </a:buClr>
              </a:pPr>
              <a:t>55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818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Need to solve the recurrence relation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Remove the recursive component and express it purely in terms of n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 “cookbook” approach to solving recurrence relations: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The master theorem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Soooo… what’s the runtime?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2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Usable on recurrence relations of the following form:</a:t>
            </a:r>
            <a:endParaRPr/>
          </a:p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aT(n/b) + f(n)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Where: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 is a constant &gt;=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 is a constant &gt; 1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and f(n) is an asymptotically positive function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master theorem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2125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D8848-93F0-42B1-B859-6F136A2B3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02C75A-D687-4F42-9CB3-70C8F049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8BDBB-8853-45A9-B696-2B659D214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A2F0C-D9B6-46A2-ADF3-31D5A4C7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32" y="1535703"/>
            <a:ext cx="8559838" cy="57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269091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"/>
              <a:t>T(n) = 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T(n/</a:t>
            </a:r>
            <a:r>
              <a:rPr lang="en">
                <a:highlight>
                  <a:srgbClr val="C9DAF8"/>
                </a:highlight>
              </a:rPr>
              <a:t>b</a:t>
            </a:r>
            <a:r>
              <a:rPr lang="en"/>
              <a:t>) + </a:t>
            </a:r>
            <a:r>
              <a:rPr lang="en">
                <a:highlight>
                  <a:srgbClr val="D9D2E9"/>
                </a:highlight>
              </a:rPr>
              <a:t>f(n)</a:t>
            </a:r>
            <a:endParaRPr>
              <a:highlight>
                <a:srgbClr val="D9D2E9"/>
              </a:highlight>
            </a:endParaRPr>
          </a:p>
          <a:p>
            <a:pPr marL="0" indent="0" algn="ctr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O(n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- ε</a:t>
            </a:r>
            <a:r>
              <a:rPr lang="en"/>
              <a:t>):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T(n) is Θ(n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</a:t>
            </a:r>
            <a:r>
              <a:rPr lang="en"/>
              <a:t> lg n)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If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 is Ω(n</a:t>
            </a:r>
            <a:r>
              <a:rPr lang="en" baseline="30000"/>
              <a:t>log_</a:t>
            </a:r>
            <a:r>
              <a:rPr lang="en" baseline="30000">
                <a:highlight>
                  <a:srgbClr val="C9DAF8"/>
                </a:highlight>
              </a:rPr>
              <a:t>b</a:t>
            </a:r>
            <a:r>
              <a:rPr lang="en" baseline="30000"/>
              <a:t>(</a:t>
            </a:r>
            <a:r>
              <a:rPr lang="en" baseline="30000">
                <a:highlight>
                  <a:srgbClr val="E6B8AF"/>
                </a:highlight>
              </a:rPr>
              <a:t>a</a:t>
            </a:r>
            <a:r>
              <a:rPr lang="en" baseline="30000"/>
              <a:t>) + ε</a:t>
            </a:r>
            <a:r>
              <a:rPr lang="en"/>
              <a:t>) and (</a:t>
            </a:r>
            <a:r>
              <a:rPr lang="en">
                <a:highlight>
                  <a:srgbClr val="E6B8AF"/>
                </a:highlight>
              </a:rPr>
              <a:t>a</a:t>
            </a:r>
            <a:r>
              <a:rPr lang="en"/>
              <a:t> * </a:t>
            </a:r>
            <a:r>
              <a:rPr lang="en">
                <a:highlight>
                  <a:srgbClr val="FCE5CD"/>
                </a:highlight>
              </a:rPr>
              <a:t>f(n/b)</a:t>
            </a:r>
            <a:r>
              <a:rPr lang="en"/>
              <a:t> &lt;= c * 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 </a:t>
            </a:r>
            <a:r>
              <a:rPr lang="en" sz="2204"/>
              <a:t>for some c &lt; 1: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T(n) is Θ(</a:t>
            </a:r>
            <a:r>
              <a:rPr lang="en">
                <a:highlight>
                  <a:srgbClr val="D9D2E9"/>
                </a:highlight>
              </a:rPr>
              <a:t>f(n)</a:t>
            </a:r>
            <a:r>
              <a:rPr lang="en"/>
              <a:t>)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Applying the master theorem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390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3397</Words>
  <Application>Microsoft Macintosh PowerPoint</Application>
  <PresentationFormat>Custom</PresentationFormat>
  <Paragraphs>441</Paragraphs>
  <Slides>55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1_Office Theme</vt:lpstr>
      <vt:lpstr>Office Theme</vt:lpstr>
      <vt:lpstr>2_Office Theme</vt:lpstr>
      <vt:lpstr>Pitt_minimal</vt:lpstr>
      <vt:lpstr>2_Pitt_minimal</vt:lpstr>
      <vt:lpstr>Algorithms and Data Structures 2 CS 1501</vt:lpstr>
      <vt:lpstr>Announcements</vt:lpstr>
      <vt:lpstr>Last lecture …</vt:lpstr>
      <vt:lpstr>So what's the runtime???</vt:lpstr>
      <vt:lpstr>Recurrence relation for divide and conquer multiplication</vt:lpstr>
      <vt:lpstr>Soooo… what’s the runtime?</vt:lpstr>
      <vt:lpstr>The master theorem</vt:lpstr>
      <vt:lpstr>Recursion Tree</vt:lpstr>
      <vt:lpstr>Applying the master theorem</vt:lpstr>
      <vt:lpstr>Last lecture …</vt:lpstr>
      <vt:lpstr>Muddiest points</vt:lpstr>
      <vt:lpstr>Recurrence vs. Recursion Tree</vt:lpstr>
      <vt:lpstr>The 3 cases of the Master Theorem</vt:lpstr>
      <vt:lpstr>When Master Theorem doesn’t apply: Example</vt:lpstr>
      <vt:lpstr>This Lecture</vt:lpstr>
      <vt:lpstr>Applying the master theorem</vt:lpstr>
      <vt:lpstr>Mergesort master theorem analysis</vt:lpstr>
      <vt:lpstr>Binary Search Master Theorem Analysis</vt:lpstr>
      <vt:lpstr>For our divide and conquer multiplication approach</vt:lpstr>
      <vt:lpstr>@#$%^&amp;*</vt:lpstr>
      <vt:lpstr>SO WHY EVEN BOTHER?</vt:lpstr>
      <vt:lpstr>Karatsuba runtime</vt:lpstr>
      <vt:lpstr>Karatsuba Runtime</vt:lpstr>
      <vt:lpstr>Encryption Model</vt:lpstr>
      <vt:lpstr>One-Time Pad</vt:lpstr>
      <vt:lpstr>One-Time Pad</vt:lpstr>
      <vt:lpstr>One-Time Pad Example 1</vt:lpstr>
      <vt:lpstr>One-Time Pad Example 2</vt:lpstr>
      <vt:lpstr>This Lecture</vt:lpstr>
      <vt:lpstr>Difficulties with one-time pads</vt:lpstr>
      <vt:lpstr>Symmetric ciphers</vt:lpstr>
      <vt:lpstr>Problems with symmetric ciphers</vt:lpstr>
      <vt:lpstr>Enter public-key encryption</vt:lpstr>
      <vt:lpstr>RSA</vt:lpstr>
      <vt:lpstr>RSA Cryptosystem in-depth</vt:lpstr>
      <vt:lpstr>RSA keypairs</vt:lpstr>
      <vt:lpstr>Encryption</vt:lpstr>
      <vt:lpstr>Decryption</vt:lpstr>
      <vt:lpstr>PowerPoint Presentation</vt:lpstr>
      <vt:lpstr>n, e, and d need to be carefully generated</vt:lpstr>
      <vt:lpstr>What the φ?</vt:lpstr>
      <vt:lpstr>OK, now what about multiplicative inverses mod φ(n)?</vt:lpstr>
      <vt:lpstr>Use extended Euclidean algorithm!</vt:lpstr>
      <vt:lpstr>RSA keypair example notes</vt:lpstr>
      <vt:lpstr>RSA Example 1</vt:lpstr>
      <vt:lpstr>RSA Example 2</vt:lpstr>
      <vt:lpstr>OK, but how does med = m mod n?</vt:lpstr>
      <vt:lpstr>Why is RSA secure?</vt:lpstr>
      <vt:lpstr>Factoring n</vt:lpstr>
      <vt:lpstr>What about determining φ(n) without factoring n?</vt:lpstr>
      <vt:lpstr>Determining d without factoring n or learning φ(n)?</vt:lpstr>
      <vt:lpstr>Learning to take eth roots modulo n</vt:lpstr>
      <vt:lpstr>This all leads to the following conclusion</vt:lpstr>
      <vt:lpstr>Implementation concerns</vt:lpstr>
      <vt:lpstr>Efficient exponentiation for RSA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2022-04-06T16:54:16Z</dcterms:modified>
</cp:coreProperties>
</file>